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7"/>
  </p:notesMasterIdLst>
  <p:handoutMasterIdLst>
    <p:handoutMasterId r:id="rId18"/>
  </p:handoutMasterIdLst>
  <p:sldIdLst>
    <p:sldId id="278" r:id="rId2"/>
    <p:sldId id="279" r:id="rId3"/>
    <p:sldId id="319" r:id="rId4"/>
    <p:sldId id="320" r:id="rId5"/>
    <p:sldId id="321" r:id="rId6"/>
    <p:sldId id="315" r:id="rId7"/>
    <p:sldId id="314" r:id="rId8"/>
    <p:sldId id="313" r:id="rId9"/>
    <p:sldId id="312" r:id="rId10"/>
    <p:sldId id="322" r:id="rId11"/>
    <p:sldId id="311" r:id="rId12"/>
    <p:sldId id="310" r:id="rId13"/>
    <p:sldId id="300" r:id="rId14"/>
    <p:sldId id="318" r:id="rId15"/>
    <p:sldId id="297" r:id="rId16"/>
  </p:sldIdLst>
  <p:sldSz cx="9144000" cy="6858000" type="screen4x3"/>
  <p:notesSz cx="6858000" cy="9144000"/>
  <p:defaultTextStyle>
    <a:defPPr>
      <a:defRPr lang="en-US"/>
    </a:defPPr>
    <a:lvl1pPr algn="l" rtl="0" fontAlgn="base">
      <a:spcBef>
        <a:spcPct val="0"/>
      </a:spcBef>
      <a:spcAft>
        <a:spcPct val="0"/>
      </a:spcAft>
      <a:defRPr sz="2000" kern="1200">
        <a:solidFill>
          <a:schemeClr val="tx1"/>
        </a:solidFill>
        <a:latin typeface="Calibri" pitchFamily="34" charset="0"/>
        <a:ea typeface="+mn-ea"/>
        <a:cs typeface="Arial" charset="0"/>
      </a:defRPr>
    </a:lvl1pPr>
    <a:lvl2pPr marL="457200" algn="l" rtl="0" fontAlgn="base">
      <a:spcBef>
        <a:spcPct val="0"/>
      </a:spcBef>
      <a:spcAft>
        <a:spcPct val="0"/>
      </a:spcAft>
      <a:defRPr sz="2000" kern="1200">
        <a:solidFill>
          <a:schemeClr val="tx1"/>
        </a:solidFill>
        <a:latin typeface="Calibri" pitchFamily="34" charset="0"/>
        <a:ea typeface="+mn-ea"/>
        <a:cs typeface="Arial" charset="0"/>
      </a:defRPr>
    </a:lvl2pPr>
    <a:lvl3pPr marL="914400" algn="l" rtl="0" fontAlgn="base">
      <a:spcBef>
        <a:spcPct val="0"/>
      </a:spcBef>
      <a:spcAft>
        <a:spcPct val="0"/>
      </a:spcAft>
      <a:defRPr sz="2000" kern="1200">
        <a:solidFill>
          <a:schemeClr val="tx1"/>
        </a:solidFill>
        <a:latin typeface="Calibri" pitchFamily="34" charset="0"/>
        <a:ea typeface="+mn-ea"/>
        <a:cs typeface="Arial" charset="0"/>
      </a:defRPr>
    </a:lvl3pPr>
    <a:lvl4pPr marL="1371600" algn="l" rtl="0" fontAlgn="base">
      <a:spcBef>
        <a:spcPct val="0"/>
      </a:spcBef>
      <a:spcAft>
        <a:spcPct val="0"/>
      </a:spcAft>
      <a:defRPr sz="2000" kern="1200">
        <a:solidFill>
          <a:schemeClr val="tx1"/>
        </a:solidFill>
        <a:latin typeface="Calibri" pitchFamily="34" charset="0"/>
        <a:ea typeface="+mn-ea"/>
        <a:cs typeface="Arial" charset="0"/>
      </a:defRPr>
    </a:lvl4pPr>
    <a:lvl5pPr marL="1828800" algn="l" rtl="0" fontAlgn="base">
      <a:spcBef>
        <a:spcPct val="0"/>
      </a:spcBef>
      <a:spcAft>
        <a:spcPct val="0"/>
      </a:spcAft>
      <a:defRPr sz="2000" kern="1200">
        <a:solidFill>
          <a:schemeClr val="tx1"/>
        </a:solidFill>
        <a:latin typeface="Calibri" pitchFamily="34" charset="0"/>
        <a:ea typeface="+mn-ea"/>
        <a:cs typeface="Arial" charset="0"/>
      </a:defRPr>
    </a:lvl5pPr>
    <a:lvl6pPr marL="2286000" algn="l" defTabSz="914400" rtl="0" eaLnBrk="1" latinLnBrk="0" hangingPunct="1">
      <a:defRPr sz="2000" kern="1200">
        <a:solidFill>
          <a:schemeClr val="tx1"/>
        </a:solidFill>
        <a:latin typeface="Calibri" pitchFamily="34" charset="0"/>
        <a:ea typeface="+mn-ea"/>
        <a:cs typeface="Arial" charset="0"/>
      </a:defRPr>
    </a:lvl6pPr>
    <a:lvl7pPr marL="2743200" algn="l" defTabSz="914400" rtl="0" eaLnBrk="1" latinLnBrk="0" hangingPunct="1">
      <a:defRPr sz="2000" kern="1200">
        <a:solidFill>
          <a:schemeClr val="tx1"/>
        </a:solidFill>
        <a:latin typeface="Calibri" pitchFamily="34" charset="0"/>
        <a:ea typeface="+mn-ea"/>
        <a:cs typeface="Arial" charset="0"/>
      </a:defRPr>
    </a:lvl7pPr>
    <a:lvl8pPr marL="3200400" algn="l" defTabSz="914400" rtl="0" eaLnBrk="1" latinLnBrk="0" hangingPunct="1">
      <a:defRPr sz="2000" kern="1200">
        <a:solidFill>
          <a:schemeClr val="tx1"/>
        </a:solidFill>
        <a:latin typeface="Calibri" pitchFamily="34" charset="0"/>
        <a:ea typeface="+mn-ea"/>
        <a:cs typeface="Arial" charset="0"/>
      </a:defRPr>
    </a:lvl8pPr>
    <a:lvl9pPr marL="3657600" algn="l" defTabSz="914400" rtl="0" eaLnBrk="1" latinLnBrk="0" hangingPunct="1">
      <a:defRPr sz="2000" kern="1200">
        <a:solidFill>
          <a:schemeClr val="tx1"/>
        </a:solidFill>
        <a:latin typeface="Calibri" pitchFamily="34"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75" autoAdjust="0"/>
    <p:restoredTop sz="89547" autoAdjust="0"/>
  </p:normalViewPr>
  <p:slideViewPr>
    <p:cSldViewPr>
      <p:cViewPr varScale="1">
        <p:scale>
          <a:sx n="112" d="100"/>
          <a:sy n="112" d="100"/>
        </p:scale>
        <p:origin x="1368"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54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defRPr>
            </a:lvl1pPr>
          </a:lstStyle>
          <a:p>
            <a:endParaRPr lang="en-US"/>
          </a:p>
        </p:txBody>
      </p:sp>
      <p:sp>
        <p:nvSpPr>
          <p:cNvPr id="105475"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endParaRPr lang="en-US"/>
          </a:p>
        </p:txBody>
      </p:sp>
      <p:sp>
        <p:nvSpPr>
          <p:cNvPr id="105476"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endParaRPr lang="en-US"/>
          </a:p>
        </p:txBody>
      </p:sp>
      <p:sp>
        <p:nvSpPr>
          <p:cNvPr id="105477"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fld id="{8EDE9BD8-6C06-45F7-9CCB-2F575635DDFC}" type="slidenum">
              <a:rPr lang="en-US"/>
              <a:pPr/>
              <a:t>‹#›</a:t>
            </a:fld>
            <a:endParaRPr lang="en-US"/>
          </a:p>
        </p:txBody>
      </p:sp>
    </p:spTree>
    <p:extLst>
      <p:ext uri="{BB962C8B-B14F-4D97-AF65-F5344CB8AC3E}">
        <p14:creationId xmlns:p14="http://schemas.microsoft.com/office/powerpoint/2010/main" val="136038775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349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defRPr>
            </a:lvl1pPr>
          </a:lstStyle>
          <a:p>
            <a:endParaRPr lang="tr-TR"/>
          </a:p>
        </p:txBody>
      </p:sp>
      <p:sp>
        <p:nvSpPr>
          <p:cNvPr id="6349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endParaRPr lang="tr-TR"/>
          </a:p>
        </p:txBody>
      </p:sp>
      <p:sp>
        <p:nvSpPr>
          <p:cNvPr id="6349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6349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tr-TR" smtClean="0"/>
              <a:t>Click to edit Master text styles</a:t>
            </a:r>
          </a:p>
          <a:p>
            <a:pPr lvl="1"/>
            <a:r>
              <a:rPr lang="tr-TR" smtClean="0"/>
              <a:t>Second level</a:t>
            </a:r>
          </a:p>
          <a:p>
            <a:pPr lvl="2"/>
            <a:r>
              <a:rPr lang="tr-TR" smtClean="0"/>
              <a:t>Third level</a:t>
            </a:r>
          </a:p>
          <a:p>
            <a:pPr lvl="3"/>
            <a:r>
              <a:rPr lang="tr-TR" smtClean="0"/>
              <a:t>Fourth level</a:t>
            </a:r>
          </a:p>
          <a:p>
            <a:pPr lvl="4"/>
            <a:r>
              <a:rPr lang="tr-TR" smtClean="0"/>
              <a:t>Fifth level</a:t>
            </a:r>
          </a:p>
        </p:txBody>
      </p:sp>
      <p:sp>
        <p:nvSpPr>
          <p:cNvPr id="6349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endParaRPr lang="tr-TR"/>
          </a:p>
        </p:txBody>
      </p:sp>
      <p:sp>
        <p:nvSpPr>
          <p:cNvPr id="6349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fld id="{C45A3D4F-2E5C-4369-B78B-8A91AA872192}" type="slidenum">
              <a:rPr lang="tr-TR"/>
              <a:pPr/>
              <a:t>‹#›</a:t>
            </a:fld>
            <a:endParaRPr lang="tr-TR"/>
          </a:p>
        </p:txBody>
      </p:sp>
    </p:spTree>
    <p:extLst>
      <p:ext uri="{BB962C8B-B14F-4D97-AF65-F5344CB8AC3E}">
        <p14:creationId xmlns:p14="http://schemas.microsoft.com/office/powerpoint/2010/main" val="2426375296"/>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p:cNvSpPr>
            <a:spLocks noGrp="1" noChangeArrowheads="1"/>
          </p:cNvSpPr>
          <p:nvPr>
            <p:ph type="sldNum" sz="quarter" idx="5"/>
          </p:nvPr>
        </p:nvSpPr>
        <p:spPr>
          <a:ln/>
        </p:spPr>
        <p:txBody>
          <a:bodyPr/>
          <a:lstStyle/>
          <a:p>
            <a:fld id="{D29FFFFD-C6B5-4911-90F4-BEBA00174FBF}" type="slidenum">
              <a:rPr lang="tr-TR"/>
              <a:pPr/>
              <a:t>1</a:t>
            </a:fld>
            <a:endParaRPr lang="tr-TR"/>
          </a:p>
        </p:txBody>
      </p:sp>
      <p:sp>
        <p:nvSpPr>
          <p:cNvPr id="64514" name="Rectangle 2"/>
          <p:cNvSpPr>
            <a:spLocks noGrp="1" noRot="1" noChangeAspect="1" noChangeArrowheads="1" noTextEdit="1"/>
          </p:cNvSpPr>
          <p:nvPr>
            <p:ph type="sldImg"/>
          </p:nvPr>
        </p:nvSpPr>
        <p:spPr>
          <a:ln/>
        </p:spPr>
      </p:sp>
      <p:sp>
        <p:nvSpPr>
          <p:cNvPr id="64515" name="Rectangle 3"/>
          <p:cNvSpPr>
            <a:spLocks noGrp="1" noChangeArrowheads="1"/>
          </p:cNvSpPr>
          <p:nvPr>
            <p:ph type="body" idx="1"/>
          </p:nvPr>
        </p:nvSpPr>
        <p:spPr/>
        <p:txBody>
          <a:bodyPr/>
          <a:lstStyle/>
          <a:p>
            <a:endParaRPr lang="tr-T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p:cNvSpPr>
            <a:spLocks noGrp="1" noChangeArrowheads="1"/>
          </p:cNvSpPr>
          <p:nvPr>
            <p:ph type="sldNum" sz="quarter" idx="5"/>
          </p:nvPr>
        </p:nvSpPr>
        <p:spPr>
          <a:ln/>
        </p:spPr>
        <p:txBody>
          <a:bodyPr/>
          <a:lstStyle/>
          <a:p>
            <a:fld id="{649990C3-1553-4308-92D1-BD2C4CFF2146}" type="slidenum">
              <a:rPr lang="tr-TR"/>
              <a:pPr/>
              <a:t>10</a:t>
            </a:fld>
            <a:endParaRPr lang="tr-TR"/>
          </a:p>
        </p:txBody>
      </p:sp>
      <p:sp>
        <p:nvSpPr>
          <p:cNvPr id="66562" name="Rectangle 2"/>
          <p:cNvSpPr>
            <a:spLocks noGrp="1" noRot="1" noChangeAspect="1" noChangeArrowheads="1" noTextEdit="1"/>
          </p:cNvSpPr>
          <p:nvPr>
            <p:ph type="sldImg"/>
          </p:nvPr>
        </p:nvSpPr>
        <p:spPr>
          <a:ln/>
        </p:spPr>
      </p:sp>
      <p:sp>
        <p:nvSpPr>
          <p:cNvPr id="66563"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24596399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p:cNvSpPr>
            <a:spLocks noGrp="1" noChangeArrowheads="1"/>
          </p:cNvSpPr>
          <p:nvPr>
            <p:ph type="sldNum" sz="quarter" idx="5"/>
          </p:nvPr>
        </p:nvSpPr>
        <p:spPr>
          <a:ln/>
        </p:spPr>
        <p:txBody>
          <a:bodyPr/>
          <a:lstStyle/>
          <a:p>
            <a:fld id="{649990C3-1553-4308-92D1-BD2C4CFF2146}" type="slidenum">
              <a:rPr lang="tr-TR"/>
              <a:pPr/>
              <a:t>11</a:t>
            </a:fld>
            <a:endParaRPr lang="tr-TR"/>
          </a:p>
        </p:txBody>
      </p:sp>
      <p:sp>
        <p:nvSpPr>
          <p:cNvPr id="66562" name="Rectangle 2"/>
          <p:cNvSpPr>
            <a:spLocks noGrp="1" noRot="1" noChangeAspect="1" noChangeArrowheads="1" noTextEdit="1"/>
          </p:cNvSpPr>
          <p:nvPr>
            <p:ph type="sldImg"/>
          </p:nvPr>
        </p:nvSpPr>
        <p:spPr>
          <a:ln/>
        </p:spPr>
      </p:sp>
      <p:sp>
        <p:nvSpPr>
          <p:cNvPr id="66563"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p:cNvSpPr>
            <a:spLocks noGrp="1" noChangeArrowheads="1"/>
          </p:cNvSpPr>
          <p:nvPr>
            <p:ph type="sldNum" sz="quarter" idx="5"/>
          </p:nvPr>
        </p:nvSpPr>
        <p:spPr>
          <a:ln/>
        </p:spPr>
        <p:txBody>
          <a:bodyPr/>
          <a:lstStyle/>
          <a:p>
            <a:fld id="{649990C3-1553-4308-92D1-BD2C4CFF2146}" type="slidenum">
              <a:rPr lang="tr-TR"/>
              <a:pPr/>
              <a:t>12</a:t>
            </a:fld>
            <a:endParaRPr lang="tr-TR"/>
          </a:p>
        </p:txBody>
      </p:sp>
      <p:sp>
        <p:nvSpPr>
          <p:cNvPr id="66562" name="Rectangle 2"/>
          <p:cNvSpPr>
            <a:spLocks noGrp="1" noRot="1" noChangeAspect="1" noChangeArrowheads="1" noTextEdit="1"/>
          </p:cNvSpPr>
          <p:nvPr>
            <p:ph type="sldImg"/>
          </p:nvPr>
        </p:nvSpPr>
        <p:spPr>
          <a:ln/>
        </p:spPr>
      </p:sp>
      <p:sp>
        <p:nvSpPr>
          <p:cNvPr id="66563"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p:cNvSpPr>
            <a:spLocks noGrp="1" noChangeArrowheads="1"/>
          </p:cNvSpPr>
          <p:nvPr>
            <p:ph type="sldNum" sz="quarter" idx="5"/>
          </p:nvPr>
        </p:nvSpPr>
        <p:spPr>
          <a:ln/>
        </p:spPr>
        <p:txBody>
          <a:bodyPr/>
          <a:lstStyle/>
          <a:p>
            <a:fld id="{649990C3-1553-4308-92D1-BD2C4CFF2146}" type="slidenum">
              <a:rPr lang="tr-TR"/>
              <a:pPr/>
              <a:t>13</a:t>
            </a:fld>
            <a:endParaRPr lang="tr-TR"/>
          </a:p>
        </p:txBody>
      </p:sp>
      <p:sp>
        <p:nvSpPr>
          <p:cNvPr id="66562" name="Rectangle 2"/>
          <p:cNvSpPr>
            <a:spLocks noGrp="1" noRot="1" noChangeAspect="1" noChangeArrowheads="1" noTextEdit="1"/>
          </p:cNvSpPr>
          <p:nvPr>
            <p:ph type="sldImg"/>
          </p:nvPr>
        </p:nvSpPr>
        <p:spPr>
          <a:ln/>
        </p:spPr>
      </p:sp>
      <p:sp>
        <p:nvSpPr>
          <p:cNvPr id="66563"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p:cNvSpPr>
            <a:spLocks noGrp="1" noChangeArrowheads="1"/>
          </p:cNvSpPr>
          <p:nvPr>
            <p:ph type="sldNum" sz="quarter" idx="5"/>
          </p:nvPr>
        </p:nvSpPr>
        <p:spPr>
          <a:ln/>
        </p:spPr>
        <p:txBody>
          <a:bodyPr/>
          <a:lstStyle/>
          <a:p>
            <a:fld id="{649990C3-1553-4308-92D1-BD2C4CFF2146}" type="slidenum">
              <a:rPr lang="tr-TR"/>
              <a:pPr/>
              <a:t>2</a:t>
            </a:fld>
            <a:endParaRPr lang="tr-TR"/>
          </a:p>
        </p:txBody>
      </p:sp>
      <p:sp>
        <p:nvSpPr>
          <p:cNvPr id="66562" name="Rectangle 2"/>
          <p:cNvSpPr>
            <a:spLocks noGrp="1" noRot="1" noChangeAspect="1" noChangeArrowheads="1" noTextEdit="1"/>
          </p:cNvSpPr>
          <p:nvPr>
            <p:ph type="sldImg"/>
          </p:nvPr>
        </p:nvSpPr>
        <p:spPr>
          <a:ln/>
        </p:spPr>
      </p:sp>
      <p:sp>
        <p:nvSpPr>
          <p:cNvPr id="66563"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p:cNvSpPr>
            <a:spLocks noGrp="1" noChangeArrowheads="1"/>
          </p:cNvSpPr>
          <p:nvPr>
            <p:ph type="sldNum" sz="quarter" idx="5"/>
          </p:nvPr>
        </p:nvSpPr>
        <p:spPr>
          <a:ln/>
        </p:spPr>
        <p:txBody>
          <a:bodyPr/>
          <a:lstStyle/>
          <a:p>
            <a:fld id="{649990C3-1553-4308-92D1-BD2C4CFF2146}" type="slidenum">
              <a:rPr lang="tr-TR"/>
              <a:pPr/>
              <a:t>3</a:t>
            </a:fld>
            <a:endParaRPr lang="tr-TR"/>
          </a:p>
        </p:txBody>
      </p:sp>
      <p:sp>
        <p:nvSpPr>
          <p:cNvPr id="66562" name="Rectangle 2"/>
          <p:cNvSpPr>
            <a:spLocks noGrp="1" noRot="1" noChangeAspect="1" noChangeArrowheads="1" noTextEdit="1"/>
          </p:cNvSpPr>
          <p:nvPr>
            <p:ph type="sldImg"/>
          </p:nvPr>
        </p:nvSpPr>
        <p:spPr>
          <a:ln/>
        </p:spPr>
      </p:sp>
      <p:sp>
        <p:nvSpPr>
          <p:cNvPr id="66563"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27301190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p:cNvSpPr>
            <a:spLocks noGrp="1" noChangeArrowheads="1"/>
          </p:cNvSpPr>
          <p:nvPr>
            <p:ph type="sldNum" sz="quarter" idx="5"/>
          </p:nvPr>
        </p:nvSpPr>
        <p:spPr>
          <a:ln/>
        </p:spPr>
        <p:txBody>
          <a:bodyPr/>
          <a:lstStyle/>
          <a:p>
            <a:fld id="{649990C3-1553-4308-92D1-BD2C4CFF2146}" type="slidenum">
              <a:rPr lang="tr-TR"/>
              <a:pPr/>
              <a:t>4</a:t>
            </a:fld>
            <a:endParaRPr lang="tr-TR"/>
          </a:p>
        </p:txBody>
      </p:sp>
      <p:sp>
        <p:nvSpPr>
          <p:cNvPr id="66562" name="Rectangle 2"/>
          <p:cNvSpPr>
            <a:spLocks noGrp="1" noRot="1" noChangeAspect="1" noChangeArrowheads="1" noTextEdit="1"/>
          </p:cNvSpPr>
          <p:nvPr>
            <p:ph type="sldImg"/>
          </p:nvPr>
        </p:nvSpPr>
        <p:spPr>
          <a:ln/>
        </p:spPr>
      </p:sp>
      <p:sp>
        <p:nvSpPr>
          <p:cNvPr id="66563"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9676600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p:cNvSpPr>
            <a:spLocks noGrp="1" noChangeArrowheads="1"/>
          </p:cNvSpPr>
          <p:nvPr>
            <p:ph type="sldNum" sz="quarter" idx="5"/>
          </p:nvPr>
        </p:nvSpPr>
        <p:spPr>
          <a:ln/>
        </p:spPr>
        <p:txBody>
          <a:bodyPr/>
          <a:lstStyle/>
          <a:p>
            <a:fld id="{649990C3-1553-4308-92D1-BD2C4CFF2146}" type="slidenum">
              <a:rPr lang="tr-TR"/>
              <a:pPr/>
              <a:t>5</a:t>
            </a:fld>
            <a:endParaRPr lang="tr-TR"/>
          </a:p>
        </p:txBody>
      </p:sp>
      <p:sp>
        <p:nvSpPr>
          <p:cNvPr id="66562" name="Rectangle 2"/>
          <p:cNvSpPr>
            <a:spLocks noGrp="1" noRot="1" noChangeAspect="1" noChangeArrowheads="1" noTextEdit="1"/>
          </p:cNvSpPr>
          <p:nvPr>
            <p:ph type="sldImg"/>
          </p:nvPr>
        </p:nvSpPr>
        <p:spPr>
          <a:ln/>
        </p:spPr>
      </p:sp>
      <p:sp>
        <p:nvSpPr>
          <p:cNvPr id="66563"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21603670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p:cNvSpPr>
            <a:spLocks noGrp="1" noChangeArrowheads="1"/>
          </p:cNvSpPr>
          <p:nvPr>
            <p:ph type="sldNum" sz="quarter" idx="5"/>
          </p:nvPr>
        </p:nvSpPr>
        <p:spPr>
          <a:ln/>
        </p:spPr>
        <p:txBody>
          <a:bodyPr/>
          <a:lstStyle/>
          <a:p>
            <a:fld id="{649990C3-1553-4308-92D1-BD2C4CFF2146}" type="slidenum">
              <a:rPr lang="tr-TR"/>
              <a:pPr/>
              <a:t>6</a:t>
            </a:fld>
            <a:endParaRPr lang="tr-TR"/>
          </a:p>
        </p:txBody>
      </p:sp>
      <p:sp>
        <p:nvSpPr>
          <p:cNvPr id="66562" name="Rectangle 2"/>
          <p:cNvSpPr>
            <a:spLocks noGrp="1" noRot="1" noChangeAspect="1" noChangeArrowheads="1" noTextEdit="1"/>
          </p:cNvSpPr>
          <p:nvPr>
            <p:ph type="sldImg"/>
          </p:nvPr>
        </p:nvSpPr>
        <p:spPr>
          <a:ln/>
        </p:spPr>
      </p:sp>
      <p:sp>
        <p:nvSpPr>
          <p:cNvPr id="66563"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p:cNvSpPr>
            <a:spLocks noGrp="1" noChangeArrowheads="1"/>
          </p:cNvSpPr>
          <p:nvPr>
            <p:ph type="sldNum" sz="quarter" idx="5"/>
          </p:nvPr>
        </p:nvSpPr>
        <p:spPr>
          <a:ln/>
        </p:spPr>
        <p:txBody>
          <a:bodyPr/>
          <a:lstStyle/>
          <a:p>
            <a:fld id="{649990C3-1553-4308-92D1-BD2C4CFF2146}" type="slidenum">
              <a:rPr lang="tr-TR"/>
              <a:pPr/>
              <a:t>7</a:t>
            </a:fld>
            <a:endParaRPr lang="tr-TR"/>
          </a:p>
        </p:txBody>
      </p:sp>
      <p:sp>
        <p:nvSpPr>
          <p:cNvPr id="66562" name="Rectangle 2"/>
          <p:cNvSpPr>
            <a:spLocks noGrp="1" noRot="1" noChangeAspect="1" noChangeArrowheads="1" noTextEdit="1"/>
          </p:cNvSpPr>
          <p:nvPr>
            <p:ph type="sldImg"/>
          </p:nvPr>
        </p:nvSpPr>
        <p:spPr>
          <a:ln/>
        </p:spPr>
      </p:sp>
      <p:sp>
        <p:nvSpPr>
          <p:cNvPr id="66563"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p:cNvSpPr>
            <a:spLocks noGrp="1" noChangeArrowheads="1"/>
          </p:cNvSpPr>
          <p:nvPr>
            <p:ph type="sldNum" sz="quarter" idx="5"/>
          </p:nvPr>
        </p:nvSpPr>
        <p:spPr>
          <a:ln/>
        </p:spPr>
        <p:txBody>
          <a:bodyPr/>
          <a:lstStyle/>
          <a:p>
            <a:fld id="{649990C3-1553-4308-92D1-BD2C4CFF2146}" type="slidenum">
              <a:rPr lang="tr-TR"/>
              <a:pPr/>
              <a:t>8</a:t>
            </a:fld>
            <a:endParaRPr lang="tr-TR"/>
          </a:p>
        </p:txBody>
      </p:sp>
      <p:sp>
        <p:nvSpPr>
          <p:cNvPr id="66562" name="Rectangle 2"/>
          <p:cNvSpPr>
            <a:spLocks noGrp="1" noRot="1" noChangeAspect="1" noChangeArrowheads="1" noTextEdit="1"/>
          </p:cNvSpPr>
          <p:nvPr>
            <p:ph type="sldImg"/>
          </p:nvPr>
        </p:nvSpPr>
        <p:spPr>
          <a:ln/>
        </p:spPr>
      </p:sp>
      <p:sp>
        <p:nvSpPr>
          <p:cNvPr id="66563"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p:cNvSpPr>
            <a:spLocks noGrp="1" noChangeArrowheads="1"/>
          </p:cNvSpPr>
          <p:nvPr>
            <p:ph type="sldNum" sz="quarter" idx="5"/>
          </p:nvPr>
        </p:nvSpPr>
        <p:spPr>
          <a:ln/>
        </p:spPr>
        <p:txBody>
          <a:bodyPr/>
          <a:lstStyle/>
          <a:p>
            <a:fld id="{649990C3-1553-4308-92D1-BD2C4CFF2146}" type="slidenum">
              <a:rPr lang="tr-TR"/>
              <a:pPr/>
              <a:t>9</a:t>
            </a:fld>
            <a:endParaRPr lang="tr-TR"/>
          </a:p>
        </p:txBody>
      </p:sp>
      <p:sp>
        <p:nvSpPr>
          <p:cNvPr id="66562" name="Rectangle 2"/>
          <p:cNvSpPr>
            <a:spLocks noGrp="1" noRot="1" noChangeAspect="1" noChangeArrowheads="1" noTextEdit="1"/>
          </p:cNvSpPr>
          <p:nvPr>
            <p:ph type="sldImg"/>
          </p:nvPr>
        </p:nvSpPr>
        <p:spPr>
          <a:ln/>
        </p:spPr>
      </p:sp>
      <p:sp>
        <p:nvSpPr>
          <p:cNvPr id="66563" name="Rectangle 3"/>
          <p:cNvSpPr>
            <a:spLocks noGrp="1" noChangeArrowheads="1"/>
          </p:cNvSpPr>
          <p:nvPr>
            <p:ph type="body" idx="1"/>
          </p:nvPr>
        </p:nvSpPr>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685800" y="228600"/>
            <a:ext cx="7772400" cy="990600"/>
          </a:xfrm>
        </p:spPr>
        <p:txBody>
          <a:bodyPr/>
          <a:lstStyle>
            <a:lvl1pPr algn="ctr">
              <a:defRPr sz="3600"/>
            </a:lvl1pPr>
          </a:lstStyle>
          <a:p>
            <a:r>
              <a:rPr lang="en-US"/>
              <a:t>Click to edit Master title style</a:t>
            </a:r>
          </a:p>
        </p:txBody>
      </p:sp>
      <p:sp>
        <p:nvSpPr>
          <p:cNvPr id="3075" name="Rectangle 3"/>
          <p:cNvSpPr>
            <a:spLocks noGrp="1" noChangeArrowheads="1"/>
          </p:cNvSpPr>
          <p:nvPr>
            <p:ph type="subTitle" idx="1"/>
          </p:nvPr>
        </p:nvSpPr>
        <p:spPr>
          <a:xfrm>
            <a:off x="1600200" y="1524000"/>
            <a:ext cx="5943600" cy="838200"/>
          </a:xfrm>
        </p:spPr>
        <p:txBody>
          <a:bodyPr/>
          <a:lstStyle>
            <a:lvl1pPr marL="0" indent="0" algn="ctr">
              <a:buFontTx/>
              <a:buNone/>
              <a:defRPr sz="2400"/>
            </a:lvl1pPr>
          </a:lstStyle>
          <a:p>
            <a:r>
              <a:rPr lang="en-US"/>
              <a:t>Click to edit Master subtitle style</a:t>
            </a:r>
          </a:p>
        </p:txBody>
      </p:sp>
      <p:sp>
        <p:nvSpPr>
          <p:cNvPr id="3076" name="Rectangle 4"/>
          <p:cNvSpPr>
            <a:spLocks noGrp="1" noChangeArrowheads="1"/>
          </p:cNvSpPr>
          <p:nvPr>
            <p:ph type="dt" sz="half" idx="2"/>
          </p:nvPr>
        </p:nvSpPr>
        <p:spPr>
          <a:xfrm>
            <a:off x="104775" y="6400800"/>
            <a:ext cx="2133600" cy="381000"/>
          </a:xfrm>
        </p:spPr>
        <p:txBody>
          <a:bodyPr/>
          <a:lstStyle>
            <a:lvl1pPr>
              <a:defRPr/>
            </a:lvl1pPr>
          </a:lstStyle>
          <a:p>
            <a:endParaRPr lang="en-US"/>
          </a:p>
        </p:txBody>
      </p:sp>
      <p:sp>
        <p:nvSpPr>
          <p:cNvPr id="3077" name="Rectangle 5"/>
          <p:cNvSpPr>
            <a:spLocks noGrp="1" noChangeArrowheads="1"/>
          </p:cNvSpPr>
          <p:nvPr>
            <p:ph type="ftr" sz="quarter" idx="3"/>
          </p:nvPr>
        </p:nvSpPr>
        <p:spPr>
          <a:xfrm>
            <a:off x="3124200" y="6400800"/>
            <a:ext cx="2895600" cy="381000"/>
          </a:xfrm>
        </p:spPr>
        <p:txBody>
          <a:bodyPr/>
          <a:lstStyle>
            <a:lvl1pPr>
              <a:defRPr/>
            </a:lvl1pPr>
          </a:lstStyle>
          <a:p>
            <a:r>
              <a:rPr lang="en-US"/>
              <a:t>Okan MİÇOOĞULLARI</a:t>
            </a:r>
          </a:p>
        </p:txBody>
      </p:sp>
      <p:sp>
        <p:nvSpPr>
          <p:cNvPr id="3078" name="Rectangle 6"/>
          <p:cNvSpPr>
            <a:spLocks noGrp="1" noChangeArrowheads="1"/>
          </p:cNvSpPr>
          <p:nvPr>
            <p:ph type="sldNum" sz="quarter" idx="4"/>
          </p:nvPr>
        </p:nvSpPr>
        <p:spPr>
          <a:xfrm>
            <a:off x="6934200" y="6400800"/>
            <a:ext cx="2133600" cy="381000"/>
          </a:xfrm>
        </p:spPr>
        <p:txBody>
          <a:bodyPr/>
          <a:lstStyle>
            <a:lvl1pPr>
              <a:defRPr/>
            </a:lvl1pPr>
          </a:lstStyle>
          <a:p>
            <a:fld id="{632F58E2-28FE-4D56-BF69-7ED6C9CF7B24}"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Dikey Metin Yer Tutucusu"/>
          <p:cNvSpPr>
            <a:spLocks noGrp="1"/>
          </p:cNvSpPr>
          <p:nvPr>
            <p:ph type="body" orient="vert" idx="1"/>
          </p:nvPr>
        </p:nvSpPr>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lvl1pPr>
              <a:defRPr/>
            </a:lvl1pPr>
          </a:lstStyle>
          <a:p>
            <a:endParaRPr lang="en-US"/>
          </a:p>
        </p:txBody>
      </p:sp>
      <p:sp>
        <p:nvSpPr>
          <p:cNvPr id="5" name="4 Altbilgi Yer Tutucusu"/>
          <p:cNvSpPr>
            <a:spLocks noGrp="1"/>
          </p:cNvSpPr>
          <p:nvPr>
            <p:ph type="ftr" sz="quarter" idx="11"/>
          </p:nvPr>
        </p:nvSpPr>
        <p:spPr/>
        <p:txBody>
          <a:bodyPr/>
          <a:lstStyle>
            <a:lvl1pPr>
              <a:defRPr/>
            </a:lvl1pPr>
          </a:lstStyle>
          <a:p>
            <a:r>
              <a:rPr lang="en-US"/>
              <a:t>Okan MİÇOOĞULLARI</a:t>
            </a:r>
          </a:p>
        </p:txBody>
      </p:sp>
      <p:sp>
        <p:nvSpPr>
          <p:cNvPr id="6" name="5 Slayt Numarası Yer Tutucusu"/>
          <p:cNvSpPr>
            <a:spLocks noGrp="1"/>
          </p:cNvSpPr>
          <p:nvPr>
            <p:ph type="sldNum" sz="quarter" idx="12"/>
          </p:nvPr>
        </p:nvSpPr>
        <p:spPr/>
        <p:txBody>
          <a:bodyPr/>
          <a:lstStyle>
            <a:lvl1pPr>
              <a:defRPr/>
            </a:lvl1pPr>
          </a:lstStyle>
          <a:p>
            <a:fld id="{904CD3E6-6769-4C07-AC2C-109B1B02685C}"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1 Dikey Başlık"/>
          <p:cNvSpPr>
            <a:spLocks noGrp="1"/>
          </p:cNvSpPr>
          <p:nvPr>
            <p:ph type="title" orient="vert"/>
          </p:nvPr>
        </p:nvSpPr>
        <p:spPr>
          <a:xfrm>
            <a:off x="6599238" y="152400"/>
            <a:ext cx="2163762" cy="6081713"/>
          </a:xfrm>
        </p:spPr>
        <p:txBody>
          <a:bodyPr vert="eaVert"/>
          <a:lstStyle/>
          <a:p>
            <a:r>
              <a:rPr lang="tr-TR" smtClean="0"/>
              <a:t>Asıl başlık stili için tıklatın</a:t>
            </a:r>
            <a:endParaRPr lang="tr-TR"/>
          </a:p>
        </p:txBody>
      </p:sp>
      <p:sp>
        <p:nvSpPr>
          <p:cNvPr id="3" name="2 Dikey Metin Yer Tutucusu"/>
          <p:cNvSpPr>
            <a:spLocks noGrp="1"/>
          </p:cNvSpPr>
          <p:nvPr>
            <p:ph type="body" orient="vert" idx="1"/>
          </p:nvPr>
        </p:nvSpPr>
        <p:spPr>
          <a:xfrm>
            <a:off x="104775" y="152400"/>
            <a:ext cx="6342063" cy="6081713"/>
          </a:xfrm>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lvl1pPr>
              <a:defRPr/>
            </a:lvl1pPr>
          </a:lstStyle>
          <a:p>
            <a:endParaRPr lang="en-US"/>
          </a:p>
        </p:txBody>
      </p:sp>
      <p:sp>
        <p:nvSpPr>
          <p:cNvPr id="5" name="4 Altbilgi Yer Tutucusu"/>
          <p:cNvSpPr>
            <a:spLocks noGrp="1"/>
          </p:cNvSpPr>
          <p:nvPr>
            <p:ph type="ftr" sz="quarter" idx="11"/>
          </p:nvPr>
        </p:nvSpPr>
        <p:spPr/>
        <p:txBody>
          <a:bodyPr/>
          <a:lstStyle>
            <a:lvl1pPr>
              <a:defRPr/>
            </a:lvl1pPr>
          </a:lstStyle>
          <a:p>
            <a:r>
              <a:rPr lang="en-US"/>
              <a:t>Okan MİÇOOĞULLARI</a:t>
            </a:r>
          </a:p>
        </p:txBody>
      </p:sp>
      <p:sp>
        <p:nvSpPr>
          <p:cNvPr id="6" name="5 Slayt Numarası Yer Tutucusu"/>
          <p:cNvSpPr>
            <a:spLocks noGrp="1"/>
          </p:cNvSpPr>
          <p:nvPr>
            <p:ph type="sldNum" sz="quarter" idx="12"/>
          </p:nvPr>
        </p:nvSpPr>
        <p:spPr/>
        <p:txBody>
          <a:bodyPr/>
          <a:lstStyle>
            <a:lvl1pPr>
              <a:defRPr/>
            </a:lvl1pPr>
          </a:lstStyle>
          <a:p>
            <a:fld id="{5C856C0C-41C7-45A1-84C8-0C4696C4F4EA}"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Başlık, Metin ve İçerik">
    <p:spTree>
      <p:nvGrpSpPr>
        <p:cNvPr id="1" name=""/>
        <p:cNvGrpSpPr/>
        <p:nvPr/>
      </p:nvGrpSpPr>
      <p:grpSpPr>
        <a:xfrm>
          <a:off x="0" y="0"/>
          <a:ext cx="0" cy="0"/>
          <a:chOff x="0" y="0"/>
          <a:chExt cx="0" cy="0"/>
        </a:xfrm>
      </p:grpSpPr>
      <p:sp>
        <p:nvSpPr>
          <p:cNvPr id="2" name="1 Başlık"/>
          <p:cNvSpPr>
            <a:spLocks noGrp="1"/>
          </p:cNvSpPr>
          <p:nvPr>
            <p:ph type="title"/>
          </p:nvPr>
        </p:nvSpPr>
        <p:spPr>
          <a:xfrm>
            <a:off x="104775" y="152400"/>
            <a:ext cx="6400800" cy="1143000"/>
          </a:xfrm>
        </p:spPr>
        <p:txBody>
          <a:bodyPr/>
          <a:lstStyle/>
          <a:p>
            <a:r>
              <a:rPr lang="tr-TR" smtClean="0"/>
              <a:t>Asıl başlık stili için tıklatın</a:t>
            </a:r>
            <a:endParaRPr lang="tr-TR"/>
          </a:p>
        </p:txBody>
      </p:sp>
      <p:sp>
        <p:nvSpPr>
          <p:cNvPr id="3" name="2 Metin Yer Tutucusu"/>
          <p:cNvSpPr>
            <a:spLocks noGrp="1"/>
          </p:cNvSpPr>
          <p:nvPr>
            <p:ph type="body" sz="half" idx="1"/>
          </p:nvPr>
        </p:nvSpPr>
        <p:spPr>
          <a:xfrm>
            <a:off x="381000" y="1738313"/>
            <a:ext cx="4114800" cy="4495800"/>
          </a:xfrm>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İçerik Yer Tutucusu"/>
          <p:cNvSpPr>
            <a:spLocks noGrp="1"/>
          </p:cNvSpPr>
          <p:nvPr>
            <p:ph sz="half" idx="2"/>
          </p:nvPr>
        </p:nvSpPr>
        <p:spPr>
          <a:xfrm>
            <a:off x="4648200" y="1738313"/>
            <a:ext cx="4114800" cy="4495800"/>
          </a:xfrm>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4 Veri Yer Tutucusu"/>
          <p:cNvSpPr>
            <a:spLocks noGrp="1"/>
          </p:cNvSpPr>
          <p:nvPr>
            <p:ph type="dt" sz="half" idx="10"/>
          </p:nvPr>
        </p:nvSpPr>
        <p:spPr>
          <a:xfrm>
            <a:off x="119063" y="6400800"/>
            <a:ext cx="2133600" cy="396875"/>
          </a:xfrm>
        </p:spPr>
        <p:txBody>
          <a:bodyPr/>
          <a:lstStyle>
            <a:lvl1pPr>
              <a:defRPr/>
            </a:lvl1pPr>
          </a:lstStyle>
          <a:p>
            <a:endParaRPr lang="en-US"/>
          </a:p>
        </p:txBody>
      </p:sp>
      <p:sp>
        <p:nvSpPr>
          <p:cNvPr id="6" name="5 Altbilgi Yer Tutucusu"/>
          <p:cNvSpPr>
            <a:spLocks noGrp="1"/>
          </p:cNvSpPr>
          <p:nvPr>
            <p:ph type="ftr" sz="quarter" idx="11"/>
          </p:nvPr>
        </p:nvSpPr>
        <p:spPr>
          <a:xfrm>
            <a:off x="3124200" y="6400800"/>
            <a:ext cx="2895600" cy="396875"/>
          </a:xfrm>
        </p:spPr>
        <p:txBody>
          <a:bodyPr/>
          <a:lstStyle>
            <a:lvl1pPr>
              <a:defRPr/>
            </a:lvl1pPr>
          </a:lstStyle>
          <a:p>
            <a:r>
              <a:rPr lang="en-US"/>
              <a:t>Okan MİÇOOĞULLARI</a:t>
            </a:r>
          </a:p>
        </p:txBody>
      </p:sp>
      <p:sp>
        <p:nvSpPr>
          <p:cNvPr id="7" name="6 Slayt Numarası Yer Tutucusu"/>
          <p:cNvSpPr>
            <a:spLocks noGrp="1"/>
          </p:cNvSpPr>
          <p:nvPr>
            <p:ph type="sldNum" sz="quarter" idx="12"/>
          </p:nvPr>
        </p:nvSpPr>
        <p:spPr>
          <a:xfrm>
            <a:off x="6934200" y="6400800"/>
            <a:ext cx="2133600" cy="396875"/>
          </a:xfrm>
        </p:spPr>
        <p:txBody>
          <a:bodyPr/>
          <a:lstStyle>
            <a:lvl1pPr>
              <a:defRPr/>
            </a:lvl1pPr>
          </a:lstStyle>
          <a:p>
            <a:fld id="{3929578F-A32E-4A74-9931-EDE52E30CC6B}"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İçerik Yer Tutucusu"/>
          <p:cNvSpPr>
            <a:spLocks noGrp="1"/>
          </p:cNvSpPr>
          <p:nvPr>
            <p:ph idx="1"/>
          </p:nvPr>
        </p:nvSpPr>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lvl1pPr>
              <a:defRPr/>
            </a:lvl1pPr>
          </a:lstStyle>
          <a:p>
            <a:endParaRPr lang="en-US"/>
          </a:p>
        </p:txBody>
      </p:sp>
      <p:sp>
        <p:nvSpPr>
          <p:cNvPr id="5" name="4 Altbilgi Yer Tutucusu"/>
          <p:cNvSpPr>
            <a:spLocks noGrp="1"/>
          </p:cNvSpPr>
          <p:nvPr>
            <p:ph type="ftr" sz="quarter" idx="11"/>
          </p:nvPr>
        </p:nvSpPr>
        <p:spPr/>
        <p:txBody>
          <a:bodyPr/>
          <a:lstStyle>
            <a:lvl1pPr>
              <a:defRPr/>
            </a:lvl1pPr>
          </a:lstStyle>
          <a:p>
            <a:r>
              <a:rPr lang="en-US"/>
              <a:t>Okan MİÇOOĞULLARI</a:t>
            </a:r>
          </a:p>
        </p:txBody>
      </p:sp>
      <p:sp>
        <p:nvSpPr>
          <p:cNvPr id="6" name="5 Slayt Numarası Yer Tutucusu"/>
          <p:cNvSpPr>
            <a:spLocks noGrp="1"/>
          </p:cNvSpPr>
          <p:nvPr>
            <p:ph type="sldNum" sz="quarter" idx="12"/>
          </p:nvPr>
        </p:nvSpPr>
        <p:spPr/>
        <p:txBody>
          <a:bodyPr/>
          <a:lstStyle>
            <a:lvl1pPr>
              <a:defRPr/>
            </a:lvl1pPr>
          </a:lstStyle>
          <a:p>
            <a:fld id="{F6A9174C-19A7-4C3B-8CD5-A413F41DBC1E}"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2" name="1 Başlık"/>
          <p:cNvSpPr>
            <a:spLocks noGrp="1"/>
          </p:cNvSpPr>
          <p:nvPr>
            <p:ph type="title"/>
          </p:nvPr>
        </p:nvSpPr>
        <p:spPr>
          <a:xfrm>
            <a:off x="722313" y="4406900"/>
            <a:ext cx="7772400" cy="1362075"/>
          </a:xfrm>
        </p:spPr>
        <p:txBody>
          <a:bodyPr anchor="t"/>
          <a:lstStyle>
            <a:lvl1pPr algn="l">
              <a:defRPr sz="4000" b="1" cap="all"/>
            </a:lvl1pPr>
          </a:lstStyle>
          <a:p>
            <a:r>
              <a:rPr lang="tr-TR" smtClean="0"/>
              <a:t>Asıl başlık stili için tıklatın</a:t>
            </a:r>
            <a:endParaRPr lang="tr-TR"/>
          </a:p>
        </p:txBody>
      </p:sp>
      <p:sp>
        <p:nvSpPr>
          <p:cNvPr id="3" name="2 Metin Yer Tutucusu"/>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tr-TR" smtClean="0"/>
              <a:t>Asıl metin stillerini düzenlemek için tıklatın</a:t>
            </a:r>
          </a:p>
        </p:txBody>
      </p:sp>
      <p:sp>
        <p:nvSpPr>
          <p:cNvPr id="4" name="3 Veri Yer Tutucusu"/>
          <p:cNvSpPr>
            <a:spLocks noGrp="1"/>
          </p:cNvSpPr>
          <p:nvPr>
            <p:ph type="dt" sz="half" idx="10"/>
          </p:nvPr>
        </p:nvSpPr>
        <p:spPr/>
        <p:txBody>
          <a:bodyPr/>
          <a:lstStyle>
            <a:lvl1pPr>
              <a:defRPr/>
            </a:lvl1pPr>
          </a:lstStyle>
          <a:p>
            <a:endParaRPr lang="en-US"/>
          </a:p>
        </p:txBody>
      </p:sp>
      <p:sp>
        <p:nvSpPr>
          <p:cNvPr id="5" name="4 Altbilgi Yer Tutucusu"/>
          <p:cNvSpPr>
            <a:spLocks noGrp="1"/>
          </p:cNvSpPr>
          <p:nvPr>
            <p:ph type="ftr" sz="quarter" idx="11"/>
          </p:nvPr>
        </p:nvSpPr>
        <p:spPr/>
        <p:txBody>
          <a:bodyPr/>
          <a:lstStyle>
            <a:lvl1pPr>
              <a:defRPr/>
            </a:lvl1pPr>
          </a:lstStyle>
          <a:p>
            <a:r>
              <a:rPr lang="en-US"/>
              <a:t>Okan MİÇOOĞULLARI</a:t>
            </a:r>
          </a:p>
        </p:txBody>
      </p:sp>
      <p:sp>
        <p:nvSpPr>
          <p:cNvPr id="6" name="5 Slayt Numarası Yer Tutucusu"/>
          <p:cNvSpPr>
            <a:spLocks noGrp="1"/>
          </p:cNvSpPr>
          <p:nvPr>
            <p:ph type="sldNum" sz="quarter" idx="12"/>
          </p:nvPr>
        </p:nvSpPr>
        <p:spPr/>
        <p:txBody>
          <a:bodyPr/>
          <a:lstStyle>
            <a:lvl1pPr>
              <a:defRPr/>
            </a:lvl1pPr>
          </a:lstStyle>
          <a:p>
            <a:fld id="{D20F6CF2-4BE6-4169-B1CF-4576B24CCBE6}"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İçerik Yer Tutucusu"/>
          <p:cNvSpPr>
            <a:spLocks noGrp="1"/>
          </p:cNvSpPr>
          <p:nvPr>
            <p:ph sz="half" idx="1"/>
          </p:nvPr>
        </p:nvSpPr>
        <p:spPr>
          <a:xfrm>
            <a:off x="381000" y="1738313"/>
            <a:ext cx="41148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İçerik Yer Tutucusu"/>
          <p:cNvSpPr>
            <a:spLocks noGrp="1"/>
          </p:cNvSpPr>
          <p:nvPr>
            <p:ph sz="half" idx="2"/>
          </p:nvPr>
        </p:nvSpPr>
        <p:spPr>
          <a:xfrm>
            <a:off x="4648200" y="1738313"/>
            <a:ext cx="41148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4 Veri Yer Tutucusu"/>
          <p:cNvSpPr>
            <a:spLocks noGrp="1"/>
          </p:cNvSpPr>
          <p:nvPr>
            <p:ph type="dt" sz="half" idx="10"/>
          </p:nvPr>
        </p:nvSpPr>
        <p:spPr/>
        <p:txBody>
          <a:bodyPr/>
          <a:lstStyle>
            <a:lvl1pPr>
              <a:defRPr/>
            </a:lvl1pPr>
          </a:lstStyle>
          <a:p>
            <a:endParaRPr lang="en-US"/>
          </a:p>
        </p:txBody>
      </p:sp>
      <p:sp>
        <p:nvSpPr>
          <p:cNvPr id="6" name="5 Altbilgi Yer Tutucusu"/>
          <p:cNvSpPr>
            <a:spLocks noGrp="1"/>
          </p:cNvSpPr>
          <p:nvPr>
            <p:ph type="ftr" sz="quarter" idx="11"/>
          </p:nvPr>
        </p:nvSpPr>
        <p:spPr/>
        <p:txBody>
          <a:bodyPr/>
          <a:lstStyle>
            <a:lvl1pPr>
              <a:defRPr/>
            </a:lvl1pPr>
          </a:lstStyle>
          <a:p>
            <a:r>
              <a:rPr lang="en-US"/>
              <a:t>Okan MİÇOOĞULLARI</a:t>
            </a:r>
          </a:p>
        </p:txBody>
      </p:sp>
      <p:sp>
        <p:nvSpPr>
          <p:cNvPr id="7" name="6 Slayt Numarası Yer Tutucusu"/>
          <p:cNvSpPr>
            <a:spLocks noGrp="1"/>
          </p:cNvSpPr>
          <p:nvPr>
            <p:ph type="sldNum" sz="quarter" idx="12"/>
          </p:nvPr>
        </p:nvSpPr>
        <p:spPr/>
        <p:txBody>
          <a:bodyPr/>
          <a:lstStyle>
            <a:lvl1pPr>
              <a:defRPr/>
            </a:lvl1pPr>
          </a:lstStyle>
          <a:p>
            <a:fld id="{D953BF7B-6850-48B1-A632-0F20A0E2B0BC}"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4638"/>
            <a:ext cx="8229600" cy="1143000"/>
          </a:xfrm>
        </p:spPr>
        <p:txBody>
          <a:bodyPr/>
          <a:lstStyle>
            <a:lvl1pPr>
              <a:defRPr/>
            </a:lvl1pPr>
          </a:lstStyle>
          <a:p>
            <a:r>
              <a:rPr lang="tr-TR" smtClean="0"/>
              <a:t>Asıl başlık stili için tıklatın</a:t>
            </a:r>
            <a:endParaRPr lang="tr-TR"/>
          </a:p>
        </p:txBody>
      </p:sp>
      <p:sp>
        <p:nvSpPr>
          <p:cNvPr id="3" name="2 Metin Yer Tutucusu"/>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4" name="3 İçerik Yer Tutucusu"/>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4 Metin Yer Tutucusu"/>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6" name="5 İçerik Yer Tutucusu"/>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7" name="6 Veri Yer Tutucusu"/>
          <p:cNvSpPr>
            <a:spLocks noGrp="1"/>
          </p:cNvSpPr>
          <p:nvPr>
            <p:ph type="dt" sz="half" idx="10"/>
          </p:nvPr>
        </p:nvSpPr>
        <p:spPr/>
        <p:txBody>
          <a:bodyPr/>
          <a:lstStyle>
            <a:lvl1pPr>
              <a:defRPr/>
            </a:lvl1pPr>
          </a:lstStyle>
          <a:p>
            <a:endParaRPr lang="en-US"/>
          </a:p>
        </p:txBody>
      </p:sp>
      <p:sp>
        <p:nvSpPr>
          <p:cNvPr id="8" name="7 Altbilgi Yer Tutucusu"/>
          <p:cNvSpPr>
            <a:spLocks noGrp="1"/>
          </p:cNvSpPr>
          <p:nvPr>
            <p:ph type="ftr" sz="quarter" idx="11"/>
          </p:nvPr>
        </p:nvSpPr>
        <p:spPr/>
        <p:txBody>
          <a:bodyPr/>
          <a:lstStyle>
            <a:lvl1pPr>
              <a:defRPr/>
            </a:lvl1pPr>
          </a:lstStyle>
          <a:p>
            <a:r>
              <a:rPr lang="en-US"/>
              <a:t>Okan MİÇOOĞULLARI</a:t>
            </a:r>
          </a:p>
        </p:txBody>
      </p:sp>
      <p:sp>
        <p:nvSpPr>
          <p:cNvPr id="9" name="8 Slayt Numarası Yer Tutucusu"/>
          <p:cNvSpPr>
            <a:spLocks noGrp="1"/>
          </p:cNvSpPr>
          <p:nvPr>
            <p:ph type="sldNum" sz="quarter" idx="12"/>
          </p:nvPr>
        </p:nvSpPr>
        <p:spPr/>
        <p:txBody>
          <a:bodyPr/>
          <a:lstStyle>
            <a:lvl1pPr>
              <a:defRPr/>
            </a:lvl1pPr>
          </a:lstStyle>
          <a:p>
            <a:fld id="{E0E612EC-E82B-4A7F-8D5F-FF330DBD42E4}"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Veri Yer Tutucusu"/>
          <p:cNvSpPr>
            <a:spLocks noGrp="1"/>
          </p:cNvSpPr>
          <p:nvPr>
            <p:ph type="dt" sz="half" idx="10"/>
          </p:nvPr>
        </p:nvSpPr>
        <p:spPr/>
        <p:txBody>
          <a:bodyPr/>
          <a:lstStyle>
            <a:lvl1pPr>
              <a:defRPr/>
            </a:lvl1pPr>
          </a:lstStyle>
          <a:p>
            <a:endParaRPr lang="en-US"/>
          </a:p>
        </p:txBody>
      </p:sp>
      <p:sp>
        <p:nvSpPr>
          <p:cNvPr id="4" name="3 Altbilgi Yer Tutucusu"/>
          <p:cNvSpPr>
            <a:spLocks noGrp="1"/>
          </p:cNvSpPr>
          <p:nvPr>
            <p:ph type="ftr" sz="quarter" idx="11"/>
          </p:nvPr>
        </p:nvSpPr>
        <p:spPr/>
        <p:txBody>
          <a:bodyPr/>
          <a:lstStyle>
            <a:lvl1pPr>
              <a:defRPr/>
            </a:lvl1pPr>
          </a:lstStyle>
          <a:p>
            <a:r>
              <a:rPr lang="en-US"/>
              <a:t>Okan MİÇOOĞULLARI</a:t>
            </a:r>
          </a:p>
        </p:txBody>
      </p:sp>
      <p:sp>
        <p:nvSpPr>
          <p:cNvPr id="5" name="4 Slayt Numarası Yer Tutucusu"/>
          <p:cNvSpPr>
            <a:spLocks noGrp="1"/>
          </p:cNvSpPr>
          <p:nvPr>
            <p:ph type="sldNum" sz="quarter" idx="12"/>
          </p:nvPr>
        </p:nvSpPr>
        <p:spPr/>
        <p:txBody>
          <a:bodyPr/>
          <a:lstStyle>
            <a:lvl1pPr>
              <a:defRPr/>
            </a:lvl1pPr>
          </a:lstStyle>
          <a:p>
            <a:fld id="{6212A9D1-B1FD-484A-82EB-6B4AB054D17A}"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1 Veri Yer Tutucusu"/>
          <p:cNvSpPr>
            <a:spLocks noGrp="1"/>
          </p:cNvSpPr>
          <p:nvPr>
            <p:ph type="dt" sz="half" idx="10"/>
          </p:nvPr>
        </p:nvSpPr>
        <p:spPr/>
        <p:txBody>
          <a:bodyPr/>
          <a:lstStyle>
            <a:lvl1pPr>
              <a:defRPr/>
            </a:lvl1pPr>
          </a:lstStyle>
          <a:p>
            <a:endParaRPr lang="en-US"/>
          </a:p>
        </p:txBody>
      </p:sp>
      <p:sp>
        <p:nvSpPr>
          <p:cNvPr id="3" name="2 Altbilgi Yer Tutucusu"/>
          <p:cNvSpPr>
            <a:spLocks noGrp="1"/>
          </p:cNvSpPr>
          <p:nvPr>
            <p:ph type="ftr" sz="quarter" idx="11"/>
          </p:nvPr>
        </p:nvSpPr>
        <p:spPr/>
        <p:txBody>
          <a:bodyPr/>
          <a:lstStyle>
            <a:lvl1pPr>
              <a:defRPr/>
            </a:lvl1pPr>
          </a:lstStyle>
          <a:p>
            <a:r>
              <a:rPr lang="en-US"/>
              <a:t>Okan MİÇOOĞULLARI</a:t>
            </a:r>
          </a:p>
        </p:txBody>
      </p:sp>
      <p:sp>
        <p:nvSpPr>
          <p:cNvPr id="4" name="3 Slayt Numarası Yer Tutucusu"/>
          <p:cNvSpPr>
            <a:spLocks noGrp="1"/>
          </p:cNvSpPr>
          <p:nvPr>
            <p:ph type="sldNum" sz="quarter" idx="12"/>
          </p:nvPr>
        </p:nvSpPr>
        <p:spPr/>
        <p:txBody>
          <a:bodyPr/>
          <a:lstStyle>
            <a:lvl1pPr>
              <a:defRPr/>
            </a:lvl1pPr>
          </a:lstStyle>
          <a:p>
            <a:fld id="{16E5051F-ADBD-49F3-BD95-2780D45868FF}"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3050"/>
            <a:ext cx="3008313" cy="1162050"/>
          </a:xfrm>
        </p:spPr>
        <p:txBody>
          <a:bodyPr anchor="b"/>
          <a:lstStyle>
            <a:lvl1pPr algn="l">
              <a:defRPr sz="2000" b="1"/>
            </a:lvl1pPr>
          </a:lstStyle>
          <a:p>
            <a:r>
              <a:rPr lang="tr-TR" smtClean="0"/>
              <a:t>Asıl başlık stili için tıklatın</a:t>
            </a:r>
            <a:endParaRPr lang="tr-TR"/>
          </a:p>
        </p:txBody>
      </p:sp>
      <p:sp>
        <p:nvSpPr>
          <p:cNvPr id="3" name="2 İçerik Yer Tutucusu"/>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Metin Yer Tutucusu"/>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4 Veri Yer Tutucusu"/>
          <p:cNvSpPr>
            <a:spLocks noGrp="1"/>
          </p:cNvSpPr>
          <p:nvPr>
            <p:ph type="dt" sz="half" idx="10"/>
          </p:nvPr>
        </p:nvSpPr>
        <p:spPr/>
        <p:txBody>
          <a:bodyPr/>
          <a:lstStyle>
            <a:lvl1pPr>
              <a:defRPr/>
            </a:lvl1pPr>
          </a:lstStyle>
          <a:p>
            <a:endParaRPr lang="en-US"/>
          </a:p>
        </p:txBody>
      </p:sp>
      <p:sp>
        <p:nvSpPr>
          <p:cNvPr id="6" name="5 Altbilgi Yer Tutucusu"/>
          <p:cNvSpPr>
            <a:spLocks noGrp="1"/>
          </p:cNvSpPr>
          <p:nvPr>
            <p:ph type="ftr" sz="quarter" idx="11"/>
          </p:nvPr>
        </p:nvSpPr>
        <p:spPr/>
        <p:txBody>
          <a:bodyPr/>
          <a:lstStyle>
            <a:lvl1pPr>
              <a:defRPr/>
            </a:lvl1pPr>
          </a:lstStyle>
          <a:p>
            <a:r>
              <a:rPr lang="en-US"/>
              <a:t>Okan MİÇOOĞULLARI</a:t>
            </a:r>
          </a:p>
        </p:txBody>
      </p:sp>
      <p:sp>
        <p:nvSpPr>
          <p:cNvPr id="7" name="6 Slayt Numarası Yer Tutucusu"/>
          <p:cNvSpPr>
            <a:spLocks noGrp="1"/>
          </p:cNvSpPr>
          <p:nvPr>
            <p:ph type="sldNum" sz="quarter" idx="12"/>
          </p:nvPr>
        </p:nvSpPr>
        <p:spPr/>
        <p:txBody>
          <a:bodyPr/>
          <a:lstStyle>
            <a:lvl1pPr>
              <a:defRPr/>
            </a:lvl1pPr>
          </a:lstStyle>
          <a:p>
            <a:fld id="{C7967D42-CBA9-44E0-983D-E95BAD85E206}"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1 Başlık"/>
          <p:cNvSpPr>
            <a:spLocks noGrp="1"/>
          </p:cNvSpPr>
          <p:nvPr>
            <p:ph type="title"/>
          </p:nvPr>
        </p:nvSpPr>
        <p:spPr>
          <a:xfrm>
            <a:off x="1792288" y="4800600"/>
            <a:ext cx="5486400" cy="566738"/>
          </a:xfrm>
        </p:spPr>
        <p:txBody>
          <a:bodyPr anchor="b"/>
          <a:lstStyle>
            <a:lvl1pPr algn="l">
              <a:defRPr sz="2000" b="1"/>
            </a:lvl1pPr>
          </a:lstStyle>
          <a:p>
            <a:r>
              <a:rPr lang="tr-TR" smtClean="0"/>
              <a:t>Asıl başlık stili için tıklatın</a:t>
            </a:r>
            <a:endParaRPr lang="tr-TR"/>
          </a:p>
        </p:txBody>
      </p:sp>
      <p:sp>
        <p:nvSpPr>
          <p:cNvPr id="3" name="2 Resim Yer Tutucusu"/>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r-TR"/>
          </a:p>
        </p:txBody>
      </p:sp>
      <p:sp>
        <p:nvSpPr>
          <p:cNvPr id="4" name="3 Metin Yer Tutucusu"/>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4 Veri Yer Tutucusu"/>
          <p:cNvSpPr>
            <a:spLocks noGrp="1"/>
          </p:cNvSpPr>
          <p:nvPr>
            <p:ph type="dt" sz="half" idx="10"/>
          </p:nvPr>
        </p:nvSpPr>
        <p:spPr/>
        <p:txBody>
          <a:bodyPr/>
          <a:lstStyle>
            <a:lvl1pPr>
              <a:defRPr/>
            </a:lvl1pPr>
          </a:lstStyle>
          <a:p>
            <a:endParaRPr lang="en-US"/>
          </a:p>
        </p:txBody>
      </p:sp>
      <p:sp>
        <p:nvSpPr>
          <p:cNvPr id="6" name="5 Altbilgi Yer Tutucusu"/>
          <p:cNvSpPr>
            <a:spLocks noGrp="1"/>
          </p:cNvSpPr>
          <p:nvPr>
            <p:ph type="ftr" sz="quarter" idx="11"/>
          </p:nvPr>
        </p:nvSpPr>
        <p:spPr/>
        <p:txBody>
          <a:bodyPr/>
          <a:lstStyle>
            <a:lvl1pPr>
              <a:defRPr/>
            </a:lvl1pPr>
          </a:lstStyle>
          <a:p>
            <a:r>
              <a:rPr lang="en-US"/>
              <a:t>Okan MİÇOOĞULLARI</a:t>
            </a:r>
          </a:p>
        </p:txBody>
      </p:sp>
      <p:sp>
        <p:nvSpPr>
          <p:cNvPr id="7" name="6 Slayt Numarası Yer Tutucusu"/>
          <p:cNvSpPr>
            <a:spLocks noGrp="1"/>
          </p:cNvSpPr>
          <p:nvPr>
            <p:ph type="sldNum" sz="quarter" idx="12"/>
          </p:nvPr>
        </p:nvSpPr>
        <p:spPr/>
        <p:txBody>
          <a:bodyPr/>
          <a:lstStyle>
            <a:lvl1pPr>
              <a:defRPr/>
            </a:lvl1pPr>
          </a:lstStyle>
          <a:p>
            <a:fld id="{058BDB31-A748-47FF-96FF-73C8329D7D7F}"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04775" y="152400"/>
            <a:ext cx="64008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381000" y="1738313"/>
            <a:ext cx="8382000" cy="4495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119063" y="6400800"/>
            <a:ext cx="2133600" cy="3968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mn-lt"/>
              </a:defRPr>
            </a:lvl1pPr>
          </a:lstStyle>
          <a:p>
            <a:endParaRPr lang="en-US"/>
          </a:p>
        </p:txBody>
      </p:sp>
      <p:sp>
        <p:nvSpPr>
          <p:cNvPr id="1029" name="Rectangle 5"/>
          <p:cNvSpPr>
            <a:spLocks noGrp="1" noChangeArrowheads="1"/>
          </p:cNvSpPr>
          <p:nvPr>
            <p:ph type="ftr" sz="quarter" idx="3"/>
          </p:nvPr>
        </p:nvSpPr>
        <p:spPr bwMode="auto">
          <a:xfrm>
            <a:off x="3124200" y="6400800"/>
            <a:ext cx="2895600" cy="3968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mn-lt"/>
              </a:defRPr>
            </a:lvl1pPr>
          </a:lstStyle>
          <a:p>
            <a:r>
              <a:rPr lang="en-US"/>
              <a:t>Okan MİÇOOĞULLARI</a:t>
            </a:r>
          </a:p>
        </p:txBody>
      </p:sp>
      <p:sp>
        <p:nvSpPr>
          <p:cNvPr id="1030" name="Rectangle 6"/>
          <p:cNvSpPr>
            <a:spLocks noGrp="1" noChangeArrowheads="1"/>
          </p:cNvSpPr>
          <p:nvPr>
            <p:ph type="sldNum" sz="quarter" idx="4"/>
          </p:nvPr>
        </p:nvSpPr>
        <p:spPr bwMode="auto">
          <a:xfrm>
            <a:off x="6934200" y="6400800"/>
            <a:ext cx="2133600" cy="3968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mn-lt"/>
              </a:defRPr>
            </a:lvl1pPr>
          </a:lstStyle>
          <a:p>
            <a:fld id="{6D9F2C0E-C2AE-4701-BA63-20A62FFC0896}"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l" rtl="0" fontAlgn="base">
        <a:spcBef>
          <a:spcPct val="0"/>
        </a:spcBef>
        <a:spcAft>
          <a:spcPct val="0"/>
        </a:spcAft>
        <a:defRPr sz="3200">
          <a:solidFill>
            <a:schemeClr val="tx1"/>
          </a:solidFill>
          <a:latin typeface="+mj-lt"/>
          <a:ea typeface="+mj-ea"/>
          <a:cs typeface="+mj-cs"/>
        </a:defRPr>
      </a:lvl1pPr>
      <a:lvl2pPr algn="l" rtl="0" fontAlgn="base">
        <a:spcBef>
          <a:spcPct val="0"/>
        </a:spcBef>
        <a:spcAft>
          <a:spcPct val="0"/>
        </a:spcAft>
        <a:defRPr sz="3200">
          <a:solidFill>
            <a:schemeClr val="tx1"/>
          </a:solidFill>
          <a:latin typeface="Arial" charset="0"/>
          <a:cs typeface="Arial" charset="0"/>
        </a:defRPr>
      </a:lvl2pPr>
      <a:lvl3pPr algn="l" rtl="0" fontAlgn="base">
        <a:spcBef>
          <a:spcPct val="0"/>
        </a:spcBef>
        <a:spcAft>
          <a:spcPct val="0"/>
        </a:spcAft>
        <a:defRPr sz="3200">
          <a:solidFill>
            <a:schemeClr val="tx1"/>
          </a:solidFill>
          <a:latin typeface="Arial" charset="0"/>
          <a:cs typeface="Arial" charset="0"/>
        </a:defRPr>
      </a:lvl3pPr>
      <a:lvl4pPr algn="l" rtl="0" fontAlgn="base">
        <a:spcBef>
          <a:spcPct val="0"/>
        </a:spcBef>
        <a:spcAft>
          <a:spcPct val="0"/>
        </a:spcAft>
        <a:defRPr sz="3200">
          <a:solidFill>
            <a:schemeClr val="tx1"/>
          </a:solidFill>
          <a:latin typeface="Arial" charset="0"/>
          <a:cs typeface="Arial" charset="0"/>
        </a:defRPr>
      </a:lvl4pPr>
      <a:lvl5pPr algn="l" rtl="0" fontAlgn="base">
        <a:spcBef>
          <a:spcPct val="0"/>
        </a:spcBef>
        <a:spcAft>
          <a:spcPct val="0"/>
        </a:spcAft>
        <a:defRPr sz="3200">
          <a:solidFill>
            <a:schemeClr val="tx1"/>
          </a:solidFill>
          <a:latin typeface="Arial" charset="0"/>
          <a:cs typeface="Arial" charset="0"/>
        </a:defRPr>
      </a:lvl5pPr>
      <a:lvl6pPr marL="457200" algn="l" rtl="0" fontAlgn="base">
        <a:spcBef>
          <a:spcPct val="0"/>
        </a:spcBef>
        <a:spcAft>
          <a:spcPct val="0"/>
        </a:spcAft>
        <a:defRPr sz="3200">
          <a:solidFill>
            <a:schemeClr val="tx1"/>
          </a:solidFill>
          <a:latin typeface="Arial" charset="0"/>
          <a:cs typeface="Arial" charset="0"/>
        </a:defRPr>
      </a:lvl6pPr>
      <a:lvl7pPr marL="914400" algn="l" rtl="0" fontAlgn="base">
        <a:spcBef>
          <a:spcPct val="0"/>
        </a:spcBef>
        <a:spcAft>
          <a:spcPct val="0"/>
        </a:spcAft>
        <a:defRPr sz="3200">
          <a:solidFill>
            <a:schemeClr val="tx1"/>
          </a:solidFill>
          <a:latin typeface="Arial" charset="0"/>
          <a:cs typeface="Arial" charset="0"/>
        </a:defRPr>
      </a:lvl7pPr>
      <a:lvl8pPr marL="1371600" algn="l" rtl="0" fontAlgn="base">
        <a:spcBef>
          <a:spcPct val="0"/>
        </a:spcBef>
        <a:spcAft>
          <a:spcPct val="0"/>
        </a:spcAft>
        <a:defRPr sz="3200">
          <a:solidFill>
            <a:schemeClr val="tx1"/>
          </a:solidFill>
          <a:latin typeface="Arial" charset="0"/>
          <a:cs typeface="Arial" charset="0"/>
        </a:defRPr>
      </a:lvl8pPr>
      <a:lvl9pPr marL="1828800" algn="l" rtl="0" fontAlgn="base">
        <a:spcBef>
          <a:spcPct val="0"/>
        </a:spcBef>
        <a:spcAft>
          <a:spcPct val="0"/>
        </a:spcAft>
        <a:defRPr sz="3200">
          <a:solidFill>
            <a:schemeClr val="tx1"/>
          </a:solidFill>
          <a:latin typeface="Arial" charset="0"/>
          <a:cs typeface="Arial" charset="0"/>
        </a:defRPr>
      </a:lvl9pPr>
    </p:titleStyle>
    <p:bodyStyle>
      <a:lvl1pPr marL="342900" indent="-342900" algn="l" rtl="0" fontAlgn="base">
        <a:spcBef>
          <a:spcPct val="20000"/>
        </a:spcBef>
        <a:spcAft>
          <a:spcPct val="0"/>
        </a:spcAft>
        <a:buChar char="•"/>
        <a:defRPr sz="2800">
          <a:solidFill>
            <a:schemeClr val="tx1"/>
          </a:solidFill>
          <a:latin typeface="+mn-lt"/>
          <a:ea typeface="+mn-ea"/>
          <a:cs typeface="+mn-cs"/>
        </a:defRPr>
      </a:lvl1pPr>
      <a:lvl2pPr marL="742950" indent="-285750" algn="l" rtl="0" fontAlgn="base">
        <a:spcBef>
          <a:spcPct val="20000"/>
        </a:spcBef>
        <a:spcAft>
          <a:spcPct val="0"/>
        </a:spcAft>
        <a:buChar char="–"/>
        <a:defRPr sz="2400">
          <a:solidFill>
            <a:schemeClr val="tx1"/>
          </a:solidFill>
          <a:latin typeface="+mn-lt"/>
          <a:cs typeface="+mn-cs"/>
        </a:defRPr>
      </a:lvl2pPr>
      <a:lvl3pPr marL="1143000" indent="-228600" algn="l" rtl="0" fontAlgn="base">
        <a:spcBef>
          <a:spcPct val="20000"/>
        </a:spcBef>
        <a:spcAft>
          <a:spcPct val="0"/>
        </a:spcAft>
        <a:buChar char="•"/>
        <a:defRPr sz="2000">
          <a:solidFill>
            <a:schemeClr val="tx1"/>
          </a:solidFill>
          <a:latin typeface="+mn-lt"/>
          <a:cs typeface="+mn-cs"/>
        </a:defRPr>
      </a:lvl3pPr>
      <a:lvl4pPr marL="1600200" indent="-228600" algn="l" rtl="0" fontAlgn="base">
        <a:spcBef>
          <a:spcPct val="20000"/>
        </a:spcBef>
        <a:spcAft>
          <a:spcPct val="0"/>
        </a:spcAft>
        <a:buChar char="–"/>
        <a:defRPr>
          <a:solidFill>
            <a:schemeClr val="tx1"/>
          </a:solidFill>
          <a:latin typeface="+mn-lt"/>
          <a:cs typeface="+mn-cs"/>
        </a:defRPr>
      </a:lvl4pPr>
      <a:lvl5pPr marL="2057400" indent="-228600" algn="l" rtl="0" fontAlgn="base">
        <a:spcBef>
          <a:spcPct val="20000"/>
        </a:spcBef>
        <a:spcAft>
          <a:spcPct val="0"/>
        </a:spcAft>
        <a:buChar char="»"/>
        <a:defRPr>
          <a:solidFill>
            <a:schemeClr val="tx1"/>
          </a:solidFill>
          <a:latin typeface="+mn-lt"/>
          <a:cs typeface="+mn-cs"/>
        </a:defRPr>
      </a:lvl5pPr>
      <a:lvl6pPr marL="2514600" indent="-228600" algn="l" rtl="0" fontAlgn="base">
        <a:spcBef>
          <a:spcPct val="20000"/>
        </a:spcBef>
        <a:spcAft>
          <a:spcPct val="0"/>
        </a:spcAft>
        <a:buChar char="»"/>
        <a:defRPr>
          <a:solidFill>
            <a:schemeClr val="tx1"/>
          </a:solidFill>
          <a:latin typeface="+mn-lt"/>
          <a:cs typeface="+mn-cs"/>
        </a:defRPr>
      </a:lvl6pPr>
      <a:lvl7pPr marL="2971800" indent="-228600" algn="l" rtl="0" fontAlgn="base">
        <a:spcBef>
          <a:spcPct val="20000"/>
        </a:spcBef>
        <a:spcAft>
          <a:spcPct val="0"/>
        </a:spcAft>
        <a:buChar char="»"/>
        <a:defRPr>
          <a:solidFill>
            <a:schemeClr val="tx1"/>
          </a:solidFill>
          <a:latin typeface="+mn-lt"/>
          <a:cs typeface="+mn-cs"/>
        </a:defRPr>
      </a:lvl7pPr>
      <a:lvl8pPr marL="3429000" indent="-228600" algn="l" rtl="0" fontAlgn="base">
        <a:spcBef>
          <a:spcPct val="20000"/>
        </a:spcBef>
        <a:spcAft>
          <a:spcPct val="0"/>
        </a:spcAft>
        <a:buChar char="»"/>
        <a:defRPr>
          <a:solidFill>
            <a:schemeClr val="tx1"/>
          </a:solidFill>
          <a:latin typeface="+mn-lt"/>
          <a:cs typeface="+mn-cs"/>
        </a:defRPr>
      </a:lvl8pPr>
      <a:lvl9pPr marL="3886200" indent="-228600" algn="l" rtl="0" fontAlgn="base">
        <a:spcBef>
          <a:spcPct val="20000"/>
        </a:spcBef>
        <a:spcAft>
          <a:spcPct val="0"/>
        </a:spcAft>
        <a:buChar char="»"/>
        <a:defRPr>
          <a:solidFill>
            <a:schemeClr val="tx1"/>
          </a:solidFill>
          <a:latin typeface="+mn-lt"/>
          <a:cs typeface="+mn-cs"/>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ctrTitle"/>
          </p:nvPr>
        </p:nvSpPr>
        <p:spPr>
          <a:xfrm>
            <a:off x="251520" y="116632"/>
            <a:ext cx="8640960" cy="1944216"/>
          </a:xfrm>
        </p:spPr>
        <p:txBody>
          <a:bodyPr/>
          <a:lstStyle/>
          <a:p>
            <a:r>
              <a:rPr lang="en-US" sz="4000" b="1" dirty="0">
                <a:latin typeface="Calibri" panose="020F0502020204030204" pitchFamily="34" charset="0"/>
                <a:cs typeface="Calibri" panose="020F0502020204030204" pitchFamily="34" charset="0"/>
              </a:rPr>
              <a:t>EFFECTS </a:t>
            </a:r>
            <a:r>
              <a:rPr lang="tr-TR" sz="4000" b="1" dirty="0" smtClean="0">
                <a:latin typeface="Calibri" panose="020F0502020204030204" pitchFamily="34" charset="0"/>
                <a:cs typeface="Calibri" panose="020F0502020204030204" pitchFamily="34" charset="0"/>
              </a:rPr>
              <a:t>of</a:t>
            </a:r>
            <a:r>
              <a:rPr lang="en-US" sz="4000" b="1" dirty="0" smtClean="0">
                <a:latin typeface="Calibri" panose="020F0502020204030204" pitchFamily="34" charset="0"/>
                <a:cs typeface="Calibri" panose="020F0502020204030204" pitchFamily="34" charset="0"/>
              </a:rPr>
              <a:t> </a:t>
            </a:r>
            <a:r>
              <a:rPr lang="en-US" sz="4000" b="1" dirty="0">
                <a:latin typeface="Calibri" panose="020F0502020204030204" pitchFamily="34" charset="0"/>
                <a:cs typeface="Calibri" panose="020F0502020204030204" pitchFamily="34" charset="0"/>
              </a:rPr>
              <a:t>MENTAL and PHYSICAL TRAININGS in MOTOR SKILL in SOCCER</a:t>
            </a:r>
            <a:endParaRPr lang="tr-TR" sz="4000" i="1" dirty="0">
              <a:solidFill>
                <a:schemeClr val="tx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p:txBody>
      </p:sp>
      <p:sp>
        <p:nvSpPr>
          <p:cNvPr id="62467" name="Rectangle 3"/>
          <p:cNvSpPr>
            <a:spLocks noGrp="1" noChangeArrowheads="1"/>
          </p:cNvSpPr>
          <p:nvPr>
            <p:ph type="subTitle" idx="1"/>
          </p:nvPr>
        </p:nvSpPr>
        <p:spPr>
          <a:xfrm>
            <a:off x="36512" y="5848176"/>
            <a:ext cx="9144000" cy="965200"/>
          </a:xfrm>
        </p:spPr>
        <p:txBody>
          <a:bodyPr/>
          <a:lstStyle/>
          <a:p>
            <a:pPr>
              <a:lnSpc>
                <a:spcPct val="80000"/>
              </a:lnSpc>
            </a:pPr>
            <a:r>
              <a:rPr lang="tr-TR" sz="3000" b="1" i="1" dirty="0" smtClean="0">
                <a:effectLst>
                  <a:outerShdw blurRad="38100" dist="38100" dir="2700000" algn="tl">
                    <a:srgbClr val="C0C0C0"/>
                  </a:outerShdw>
                </a:effectLst>
                <a:latin typeface="Calibri" panose="020F0502020204030204" pitchFamily="34" charset="0"/>
                <a:cs typeface="Calibri" panose="020F0502020204030204" pitchFamily="34" charset="0"/>
              </a:rPr>
              <a:t>MiÇOOĞULLARI, B.O., </a:t>
            </a:r>
            <a:r>
              <a:rPr lang="en-US" sz="3000" b="1" dirty="0" smtClean="0">
                <a:latin typeface="Calibri" panose="020F0502020204030204" pitchFamily="34" charset="0"/>
                <a:cs typeface="Calibri" panose="020F0502020204030204" pitchFamily="34" charset="0"/>
              </a:rPr>
              <a:t>Ö</a:t>
            </a:r>
            <a:r>
              <a:rPr lang="tr-TR" sz="3000" b="1" dirty="0" smtClean="0">
                <a:latin typeface="Calibri" panose="020F0502020204030204" pitchFamily="34" charset="0"/>
                <a:cs typeface="Calibri" panose="020F0502020204030204" pitchFamily="34" charset="0"/>
              </a:rPr>
              <a:t>DEK</a:t>
            </a:r>
            <a:r>
              <a:rPr lang="en-US" sz="3000" b="1" dirty="0" smtClean="0">
                <a:latin typeface="Calibri" panose="020F0502020204030204" pitchFamily="34" charset="0"/>
                <a:cs typeface="Calibri" panose="020F0502020204030204" pitchFamily="34" charset="0"/>
              </a:rPr>
              <a:t>, </a:t>
            </a:r>
            <a:r>
              <a:rPr lang="en-US" sz="3000" b="1" dirty="0">
                <a:latin typeface="Calibri" panose="020F0502020204030204" pitchFamily="34" charset="0"/>
                <a:cs typeface="Calibri" panose="020F0502020204030204" pitchFamily="34" charset="0"/>
              </a:rPr>
              <a:t>U</a:t>
            </a:r>
            <a:r>
              <a:rPr lang="en-US" sz="3000" b="1" dirty="0" smtClean="0">
                <a:latin typeface="Calibri" panose="020F0502020204030204" pitchFamily="34" charset="0"/>
                <a:cs typeface="Calibri" panose="020F0502020204030204" pitchFamily="34" charset="0"/>
              </a:rPr>
              <a:t>., A</a:t>
            </a:r>
            <a:r>
              <a:rPr lang="tr-TR" sz="3000" b="1" dirty="0" smtClean="0">
                <a:latin typeface="Calibri" panose="020F0502020204030204" pitchFamily="34" charset="0"/>
                <a:cs typeface="Calibri" panose="020F0502020204030204" pitchFamily="34" charset="0"/>
              </a:rPr>
              <a:t>KPINAR</a:t>
            </a:r>
            <a:r>
              <a:rPr lang="en-US" sz="3000" b="1" dirty="0" smtClean="0">
                <a:latin typeface="Calibri" panose="020F0502020204030204" pitchFamily="34" charset="0"/>
                <a:cs typeface="Calibri" panose="020F0502020204030204" pitchFamily="34" charset="0"/>
              </a:rPr>
              <a:t>, </a:t>
            </a:r>
            <a:r>
              <a:rPr lang="en-US" sz="3000" b="1" dirty="0">
                <a:latin typeface="Calibri" panose="020F0502020204030204" pitchFamily="34" charset="0"/>
                <a:cs typeface="Calibri" panose="020F0502020204030204" pitchFamily="34" charset="0"/>
              </a:rPr>
              <a:t>S</a:t>
            </a:r>
            <a:r>
              <a:rPr lang="en-US" sz="3000" b="1" dirty="0" smtClean="0">
                <a:latin typeface="Calibri" panose="020F0502020204030204" pitchFamily="34" charset="0"/>
                <a:cs typeface="Calibri" panose="020F0502020204030204" pitchFamily="34" charset="0"/>
              </a:rPr>
              <a:t>., B</a:t>
            </a:r>
            <a:r>
              <a:rPr lang="tr-TR" sz="3000" b="1" dirty="0" smtClean="0">
                <a:latin typeface="Calibri" panose="020F0502020204030204" pitchFamily="34" charset="0"/>
                <a:cs typeface="Calibri" panose="020F0502020204030204" pitchFamily="34" charset="0"/>
              </a:rPr>
              <a:t>EYAZ</a:t>
            </a:r>
            <a:r>
              <a:rPr lang="en-US" sz="3000" b="1" dirty="0" smtClean="0">
                <a:latin typeface="Calibri" panose="020F0502020204030204" pitchFamily="34" charset="0"/>
                <a:cs typeface="Calibri" panose="020F0502020204030204" pitchFamily="34" charset="0"/>
              </a:rPr>
              <a:t>, </a:t>
            </a:r>
            <a:r>
              <a:rPr lang="en-US" sz="3000" b="1" dirty="0">
                <a:latin typeface="Calibri" panose="020F0502020204030204" pitchFamily="34" charset="0"/>
                <a:cs typeface="Calibri" panose="020F0502020204030204" pitchFamily="34" charset="0"/>
              </a:rPr>
              <a:t>Ö</a:t>
            </a:r>
            <a:r>
              <a:rPr lang="en-US" sz="3000" b="1" dirty="0" smtClean="0">
                <a:latin typeface="Calibri" panose="020F0502020204030204" pitchFamily="34" charset="0"/>
                <a:cs typeface="Calibri" panose="020F0502020204030204" pitchFamily="34" charset="0"/>
              </a:rPr>
              <a:t>.</a:t>
            </a:r>
            <a:endParaRPr lang="tr-TR" sz="3000" b="1" i="1" dirty="0">
              <a:effectLst>
                <a:outerShdw blurRad="38100" dist="38100" dir="2700000" algn="tl">
                  <a:srgbClr val="C0C0C0"/>
                </a:outerShdw>
              </a:effectLst>
              <a:latin typeface="Calibri" panose="020F0502020204030204" pitchFamily="34" charset="0"/>
              <a:cs typeface="Calibri" panose="020F0502020204030204" pitchFamily="34" charset="0"/>
            </a:endParaRPr>
          </a:p>
          <a:p>
            <a:pPr>
              <a:lnSpc>
                <a:spcPct val="80000"/>
              </a:lnSpc>
            </a:pPr>
            <a:r>
              <a:rPr lang="tr-TR" sz="3000" b="1" i="1" dirty="0" smtClean="0">
                <a:effectLst>
                  <a:outerShdw blurRad="38100" dist="38100" dir="2700000" algn="tl">
                    <a:srgbClr val="C0C0C0"/>
                  </a:outerShdw>
                </a:effectLst>
                <a:latin typeface="Calibri" panose="020F0502020204030204" pitchFamily="34" charset="0"/>
                <a:cs typeface="Calibri" panose="020F0502020204030204" pitchFamily="34" charset="0"/>
              </a:rPr>
              <a:t>NHBVU-2018</a:t>
            </a:r>
            <a:endParaRPr lang="tr-TR" sz="3000" b="1" i="1" dirty="0">
              <a:effectLst>
                <a:outerShdw blurRad="38100" dist="38100" dir="2700000" algn="tl">
                  <a:srgbClr val="C0C0C0"/>
                </a:outerShdw>
              </a:effectLst>
              <a:latin typeface="Calibri" panose="020F0502020204030204" pitchFamily="34" charset="0"/>
              <a:cs typeface="Calibri" panose="020F0502020204030204" pitchFamily="34" charset="0"/>
            </a:endParaRPr>
          </a:p>
          <a:p>
            <a:pPr>
              <a:lnSpc>
                <a:spcPct val="80000"/>
              </a:lnSpc>
            </a:pPr>
            <a:endParaRPr lang="tr-TR" sz="3000" b="1" i="1" dirty="0">
              <a:effectLst>
                <a:outerShdw blurRad="38100" dist="38100" dir="2700000" algn="tl">
                  <a:srgbClr val="C0C0C0"/>
                </a:outerShdw>
              </a:effectLst>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Slayt Numarası Yer Tutucusu"/>
          <p:cNvSpPr>
            <a:spLocks noGrp="1"/>
          </p:cNvSpPr>
          <p:nvPr>
            <p:ph type="sldNum" sz="quarter" idx="12"/>
          </p:nvPr>
        </p:nvSpPr>
        <p:spPr/>
        <p:txBody>
          <a:bodyPr/>
          <a:lstStyle/>
          <a:p>
            <a:fld id="{0DE6A10F-FC13-42E7-B3E3-875C92C101F1}" type="slidenum">
              <a:rPr lang="en-US"/>
              <a:pPr/>
              <a:t>10</a:t>
            </a:fld>
            <a:endParaRPr lang="en-US"/>
          </a:p>
        </p:txBody>
      </p:sp>
      <p:sp>
        <p:nvSpPr>
          <p:cNvPr id="65538" name="Rectangle 2"/>
          <p:cNvSpPr>
            <a:spLocks noGrp="1" noChangeArrowheads="1"/>
          </p:cNvSpPr>
          <p:nvPr>
            <p:ph type="title"/>
          </p:nvPr>
        </p:nvSpPr>
        <p:spPr/>
        <p:txBody>
          <a:bodyPr/>
          <a:lstStyle/>
          <a:p>
            <a:r>
              <a:rPr lang="tr-TR" sz="3600" b="1" i="1" dirty="0" smtClean="0">
                <a:latin typeface="Calibri" pitchFamily="34" charset="0"/>
              </a:rPr>
              <a:t>RESULTS</a:t>
            </a:r>
            <a:endParaRPr lang="tr-TR" sz="3600" b="1" i="1" dirty="0">
              <a:latin typeface="Calibri" pitchFamily="34" charset="0"/>
            </a:endParaRPr>
          </a:p>
        </p:txBody>
      </p:sp>
      <p:sp>
        <p:nvSpPr>
          <p:cNvPr id="2" name="Dikdörtgen 1"/>
          <p:cNvSpPr/>
          <p:nvPr/>
        </p:nvSpPr>
        <p:spPr>
          <a:xfrm>
            <a:off x="0" y="2276872"/>
            <a:ext cx="9067800" cy="2970685"/>
          </a:xfrm>
          <a:prstGeom prst="rect">
            <a:avLst/>
          </a:prstGeom>
        </p:spPr>
        <p:txBody>
          <a:bodyPr wrap="square">
            <a:spAutoFit/>
          </a:bodyPr>
          <a:lstStyle/>
          <a:p>
            <a:pPr indent="717550" algn="just">
              <a:lnSpc>
                <a:spcPct val="150000"/>
              </a:lnSpc>
            </a:pPr>
            <a:r>
              <a:rPr lang="en-US" sz="3200" dirty="0" smtClean="0">
                <a:solidFill>
                  <a:srgbClr val="000000"/>
                </a:solidFill>
                <a:ea typeface="Calibri" panose="020F0502020204030204" pitchFamily="34" charset="0"/>
                <a:cs typeface="Calibri" panose="020F0502020204030204" pitchFamily="34" charset="0"/>
              </a:rPr>
              <a:t>A significant effect of training condition on “Positioning” [F (</a:t>
            </a:r>
            <a:r>
              <a:rPr lang="en-US" sz="3200" baseline="-25000" dirty="0" smtClean="0">
                <a:solidFill>
                  <a:srgbClr val="000000"/>
                </a:solidFill>
                <a:ea typeface="Calibri" panose="020F0502020204030204" pitchFamily="34" charset="0"/>
                <a:cs typeface="Calibri" panose="020F0502020204030204" pitchFamily="34" charset="0"/>
              </a:rPr>
              <a:t>1, 38</a:t>
            </a:r>
            <a:r>
              <a:rPr lang="en-US" sz="3200" dirty="0" smtClean="0">
                <a:solidFill>
                  <a:srgbClr val="000000"/>
                </a:solidFill>
                <a:ea typeface="Calibri" panose="020F0502020204030204" pitchFamily="34" charset="0"/>
                <a:cs typeface="Calibri" panose="020F0502020204030204" pitchFamily="34" charset="0"/>
              </a:rPr>
              <a:t>) = 4.803, </a:t>
            </a:r>
            <a:r>
              <a:rPr lang="en-US" sz="3200" i="1" dirty="0" smtClean="0">
                <a:solidFill>
                  <a:srgbClr val="000000"/>
                </a:solidFill>
                <a:ea typeface="Calibri" panose="020F0502020204030204" pitchFamily="34" charset="0"/>
                <a:cs typeface="Calibri" panose="020F0502020204030204" pitchFamily="34" charset="0"/>
              </a:rPr>
              <a:t>p </a:t>
            </a:r>
            <a:r>
              <a:rPr lang="en-US" sz="3200" dirty="0" smtClean="0">
                <a:solidFill>
                  <a:srgbClr val="000000"/>
                </a:solidFill>
                <a:ea typeface="Calibri" panose="020F0502020204030204" pitchFamily="34" charset="0"/>
                <a:cs typeface="Calibri" panose="020F0502020204030204" pitchFamily="34" charset="0"/>
              </a:rPr>
              <a:t>&lt; .05, </a:t>
            </a:r>
            <a:r>
              <a:rPr lang="en-US" sz="3200" i="1" dirty="0" smtClean="0">
                <a:solidFill>
                  <a:srgbClr val="000000"/>
                </a:solidFill>
                <a:ea typeface="Calibri" panose="020F0502020204030204" pitchFamily="34" charset="0"/>
                <a:cs typeface="Calibri" panose="020F0502020204030204" pitchFamily="34" charset="0"/>
              </a:rPr>
              <a:t>η</a:t>
            </a:r>
            <a:r>
              <a:rPr lang="en-US" sz="3200" baseline="30000" dirty="0" smtClean="0">
                <a:ea typeface="Calibri" panose="020F0502020204030204" pitchFamily="34" charset="0"/>
                <a:cs typeface="Calibri" panose="020F0502020204030204" pitchFamily="34" charset="0"/>
              </a:rPr>
              <a:t>2</a:t>
            </a:r>
            <a:r>
              <a:rPr lang="en-US" sz="3200" dirty="0" smtClean="0">
                <a:solidFill>
                  <a:srgbClr val="000000"/>
                </a:solidFill>
                <a:ea typeface="Calibri" panose="020F0502020204030204" pitchFamily="34" charset="0"/>
                <a:cs typeface="Calibri" panose="020F0502020204030204" pitchFamily="34" charset="0"/>
              </a:rPr>
              <a:t> = .069], </a:t>
            </a:r>
          </a:p>
          <a:p>
            <a:pPr indent="717550" algn="just">
              <a:lnSpc>
                <a:spcPct val="150000"/>
              </a:lnSpc>
            </a:pPr>
            <a:r>
              <a:rPr lang="en-US" sz="3200" dirty="0" smtClean="0">
                <a:solidFill>
                  <a:srgbClr val="000000"/>
                </a:solidFill>
                <a:ea typeface="Calibri" panose="020F0502020204030204" pitchFamily="34" charset="0"/>
                <a:cs typeface="Calibri" panose="020F0502020204030204" pitchFamily="34" charset="0"/>
              </a:rPr>
              <a:t>Whereas the other feature (Landing) did not significantly differ between two conditions.</a:t>
            </a:r>
            <a:endParaRPr lang="en-US" sz="3200" dirty="0">
              <a:cs typeface="Calibri" panose="020F0502020204030204" pitchFamily="34" charset="0"/>
            </a:endParaRPr>
          </a:p>
        </p:txBody>
      </p:sp>
    </p:spTree>
    <p:extLst>
      <p:ext uri="{BB962C8B-B14F-4D97-AF65-F5344CB8AC3E}">
        <p14:creationId xmlns:p14="http://schemas.microsoft.com/office/powerpoint/2010/main" val="161139184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Slayt Numarası Yer Tutucusu"/>
          <p:cNvSpPr>
            <a:spLocks noGrp="1"/>
          </p:cNvSpPr>
          <p:nvPr>
            <p:ph type="sldNum" sz="quarter" idx="12"/>
          </p:nvPr>
        </p:nvSpPr>
        <p:spPr/>
        <p:txBody>
          <a:bodyPr/>
          <a:lstStyle/>
          <a:p>
            <a:fld id="{0DE6A10F-FC13-42E7-B3E3-875C92C101F1}" type="slidenum">
              <a:rPr lang="en-US"/>
              <a:pPr/>
              <a:t>11</a:t>
            </a:fld>
            <a:endParaRPr lang="en-US"/>
          </a:p>
        </p:txBody>
      </p:sp>
      <p:sp>
        <p:nvSpPr>
          <p:cNvPr id="65538" name="Rectangle 2"/>
          <p:cNvSpPr>
            <a:spLocks noGrp="1" noChangeArrowheads="1"/>
          </p:cNvSpPr>
          <p:nvPr>
            <p:ph type="title"/>
          </p:nvPr>
        </p:nvSpPr>
        <p:spPr/>
        <p:txBody>
          <a:bodyPr/>
          <a:lstStyle/>
          <a:p>
            <a:r>
              <a:rPr lang="tr-TR" sz="3600" b="1" i="1" dirty="0" smtClean="0">
                <a:latin typeface="Calibri" pitchFamily="34" charset="0"/>
              </a:rPr>
              <a:t>DISCUSSION</a:t>
            </a:r>
            <a:endParaRPr lang="tr-TR" sz="3600" b="1" i="1" dirty="0">
              <a:latin typeface="Calibri" pitchFamily="34" charset="0"/>
            </a:endParaRPr>
          </a:p>
        </p:txBody>
      </p:sp>
      <p:sp>
        <p:nvSpPr>
          <p:cNvPr id="65539" name="Rectangle 3"/>
          <p:cNvSpPr>
            <a:spLocks noGrp="1" noChangeArrowheads="1"/>
          </p:cNvSpPr>
          <p:nvPr>
            <p:ph type="body" idx="1"/>
          </p:nvPr>
        </p:nvSpPr>
        <p:spPr>
          <a:xfrm>
            <a:off x="107950" y="2276872"/>
            <a:ext cx="9036050" cy="3168352"/>
          </a:xfrm>
        </p:spPr>
        <p:txBody>
          <a:bodyPr/>
          <a:lstStyle/>
          <a:p>
            <a:pPr marL="1588" indent="558800" algn="just">
              <a:lnSpc>
                <a:spcPct val="150000"/>
              </a:lnSpc>
              <a:buNone/>
            </a:pPr>
            <a:r>
              <a:rPr lang="en-US" sz="3200" dirty="0" smtClean="0">
                <a:latin typeface="Calibri"/>
                <a:cs typeface="Calibri"/>
              </a:rPr>
              <a:t> </a:t>
            </a:r>
            <a:endParaRPr lang="en-US" sz="3200" dirty="0">
              <a:latin typeface="Calibri"/>
              <a:cs typeface="Calibri"/>
            </a:endParaRPr>
          </a:p>
        </p:txBody>
      </p:sp>
      <p:sp>
        <p:nvSpPr>
          <p:cNvPr id="2" name="Dikdörtgen 1"/>
          <p:cNvSpPr/>
          <p:nvPr/>
        </p:nvSpPr>
        <p:spPr>
          <a:xfrm>
            <a:off x="104776" y="2132856"/>
            <a:ext cx="9039224" cy="4031873"/>
          </a:xfrm>
          <a:prstGeom prst="rect">
            <a:avLst/>
          </a:prstGeom>
        </p:spPr>
        <p:txBody>
          <a:bodyPr wrap="square">
            <a:spAutoFit/>
          </a:bodyPr>
          <a:lstStyle/>
          <a:p>
            <a:pPr algn="just"/>
            <a:r>
              <a:rPr lang="en-US" sz="3200" dirty="0" smtClean="0">
                <a:solidFill>
                  <a:srgbClr val="000000"/>
                </a:solidFill>
                <a:cs typeface="Calibri" panose="020F0502020204030204" pitchFamily="34" charset="0"/>
              </a:rPr>
              <a:t>Consistent with the aim of the study, results indicate that combined mental and physical practice can improve performance of a closed sport task. </a:t>
            </a:r>
          </a:p>
          <a:p>
            <a:pPr algn="just"/>
            <a:endParaRPr lang="tr-TR" sz="3200" dirty="0" smtClean="0">
              <a:solidFill>
                <a:srgbClr val="000000"/>
              </a:solidFill>
              <a:cs typeface="Calibri" panose="020F0502020204030204" pitchFamily="34" charset="0"/>
            </a:endParaRPr>
          </a:p>
          <a:p>
            <a:pPr algn="just"/>
            <a:r>
              <a:rPr lang="en-US" sz="3200" dirty="0" smtClean="0">
                <a:solidFill>
                  <a:srgbClr val="000000"/>
                </a:solidFill>
                <a:cs typeface="Calibri" panose="020F0502020204030204" pitchFamily="34" charset="0"/>
              </a:rPr>
              <a:t>These findings are partially in line with those obtained by related studies investigating motor imagery in sports (</a:t>
            </a:r>
            <a:r>
              <a:rPr lang="en-US" sz="3200" dirty="0" err="1" smtClean="0">
                <a:solidFill>
                  <a:srgbClr val="000000"/>
                </a:solidFill>
                <a:cs typeface="Calibri" panose="020F0502020204030204" pitchFamily="34" charset="0"/>
              </a:rPr>
              <a:t>Guillot</a:t>
            </a:r>
            <a:r>
              <a:rPr lang="en-US" sz="3200" dirty="0" smtClean="0">
                <a:solidFill>
                  <a:srgbClr val="000000"/>
                </a:solidFill>
                <a:cs typeface="Calibri" panose="020F0502020204030204" pitchFamily="34" charset="0"/>
              </a:rPr>
              <a:t> et al., 2009; Post et al., 2010) </a:t>
            </a:r>
            <a:endParaRPr lang="en-US" sz="3200" dirty="0">
              <a:solidFill>
                <a:srgbClr val="000000"/>
              </a:solidFill>
              <a:cs typeface="Calibri" panose="020F0502020204030204"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Slayt Numarası Yer Tutucusu"/>
          <p:cNvSpPr>
            <a:spLocks noGrp="1"/>
          </p:cNvSpPr>
          <p:nvPr>
            <p:ph type="sldNum" sz="quarter" idx="12"/>
          </p:nvPr>
        </p:nvSpPr>
        <p:spPr/>
        <p:txBody>
          <a:bodyPr/>
          <a:lstStyle/>
          <a:p>
            <a:fld id="{0DE6A10F-FC13-42E7-B3E3-875C92C101F1}" type="slidenum">
              <a:rPr lang="en-US"/>
              <a:pPr/>
              <a:t>12</a:t>
            </a:fld>
            <a:endParaRPr lang="en-US"/>
          </a:p>
        </p:txBody>
      </p:sp>
      <p:sp>
        <p:nvSpPr>
          <p:cNvPr id="65538" name="Rectangle 2"/>
          <p:cNvSpPr>
            <a:spLocks noGrp="1" noChangeArrowheads="1"/>
          </p:cNvSpPr>
          <p:nvPr>
            <p:ph type="title"/>
          </p:nvPr>
        </p:nvSpPr>
        <p:spPr/>
        <p:txBody>
          <a:bodyPr/>
          <a:lstStyle/>
          <a:p>
            <a:r>
              <a:rPr lang="tr-TR" sz="3600" b="1" i="1" dirty="0" smtClean="0">
                <a:latin typeface="Calibri" pitchFamily="34" charset="0"/>
              </a:rPr>
              <a:t>DISCUSSION</a:t>
            </a:r>
            <a:endParaRPr lang="tr-TR" sz="3600" b="1" i="1" dirty="0">
              <a:latin typeface="Calibri" pitchFamily="34" charset="0"/>
            </a:endParaRPr>
          </a:p>
        </p:txBody>
      </p:sp>
      <p:sp>
        <p:nvSpPr>
          <p:cNvPr id="65539" name="Rectangle 3"/>
          <p:cNvSpPr>
            <a:spLocks noGrp="1" noChangeArrowheads="1"/>
          </p:cNvSpPr>
          <p:nvPr>
            <p:ph type="body" idx="1"/>
          </p:nvPr>
        </p:nvSpPr>
        <p:spPr>
          <a:xfrm>
            <a:off x="104775" y="1779790"/>
            <a:ext cx="8748713" cy="5013176"/>
          </a:xfrm>
        </p:spPr>
        <p:txBody>
          <a:bodyPr/>
          <a:lstStyle/>
          <a:p>
            <a:pPr marL="1588" indent="558800" algn="just">
              <a:buNone/>
            </a:pPr>
            <a:r>
              <a:rPr lang="en-US" sz="3200" dirty="0" smtClean="0">
                <a:latin typeface="Calibri"/>
                <a:cs typeface="Calibri"/>
              </a:rPr>
              <a:t>In the present study, the lay-up shot technique was examined with respect to several dimensions (“Timing”, “Coordination”, “Positioning”, and “Landing”).</a:t>
            </a:r>
          </a:p>
          <a:p>
            <a:pPr marL="1588" indent="558800" algn="just">
              <a:buNone/>
            </a:pPr>
            <a:r>
              <a:rPr lang="en-US" sz="3200" dirty="0" smtClean="0">
                <a:latin typeface="Calibri"/>
                <a:cs typeface="Calibri"/>
              </a:rPr>
              <a:t>Among these features, “Landing” was the only feature not showing significant difference among judges.</a:t>
            </a:r>
            <a:endParaRPr lang="en-US" sz="3200" dirty="0">
              <a:latin typeface="Calibri"/>
              <a:cs typeface="Calibri"/>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Slayt Numarası Yer Tutucusu"/>
          <p:cNvSpPr>
            <a:spLocks noGrp="1"/>
          </p:cNvSpPr>
          <p:nvPr>
            <p:ph type="sldNum" sz="quarter" idx="12"/>
          </p:nvPr>
        </p:nvSpPr>
        <p:spPr/>
        <p:txBody>
          <a:bodyPr/>
          <a:lstStyle/>
          <a:p>
            <a:fld id="{0DE6A10F-FC13-42E7-B3E3-875C92C101F1}" type="slidenum">
              <a:rPr lang="en-US"/>
              <a:pPr/>
              <a:t>13</a:t>
            </a:fld>
            <a:endParaRPr lang="en-US"/>
          </a:p>
        </p:txBody>
      </p:sp>
      <p:sp>
        <p:nvSpPr>
          <p:cNvPr id="65538" name="Rectangle 2"/>
          <p:cNvSpPr>
            <a:spLocks noGrp="1" noChangeArrowheads="1"/>
          </p:cNvSpPr>
          <p:nvPr>
            <p:ph type="title"/>
          </p:nvPr>
        </p:nvSpPr>
        <p:spPr/>
        <p:txBody>
          <a:bodyPr/>
          <a:lstStyle/>
          <a:p>
            <a:r>
              <a:rPr lang="tr-TR" sz="3600" b="1" i="1" dirty="0" smtClean="0">
                <a:latin typeface="Calibri" pitchFamily="34" charset="0"/>
              </a:rPr>
              <a:t>CONCLUSION</a:t>
            </a:r>
            <a:endParaRPr lang="tr-TR" sz="3600" b="1" i="1" dirty="0">
              <a:latin typeface="Calibri" pitchFamily="34" charset="0"/>
            </a:endParaRPr>
          </a:p>
        </p:txBody>
      </p:sp>
      <p:sp>
        <p:nvSpPr>
          <p:cNvPr id="65539" name="Rectangle 3"/>
          <p:cNvSpPr>
            <a:spLocks noGrp="1" noChangeArrowheads="1"/>
          </p:cNvSpPr>
          <p:nvPr>
            <p:ph type="body" idx="1"/>
          </p:nvPr>
        </p:nvSpPr>
        <p:spPr>
          <a:xfrm>
            <a:off x="107950" y="2420938"/>
            <a:ext cx="8928546" cy="3888382"/>
          </a:xfrm>
        </p:spPr>
        <p:txBody>
          <a:bodyPr/>
          <a:lstStyle/>
          <a:p>
            <a:pPr marL="0" indent="538163" algn="just">
              <a:lnSpc>
                <a:spcPct val="200000"/>
              </a:lnSpc>
              <a:buNone/>
            </a:pPr>
            <a:r>
              <a:rPr lang="en-US" sz="3200" dirty="0" smtClean="0">
                <a:latin typeface="Calibri" panose="020F0502020204030204" pitchFamily="34" charset="0"/>
                <a:cs typeface="Calibri" panose="020F0502020204030204" pitchFamily="34" charset="0"/>
              </a:rPr>
              <a:t>It can be concluded that mental practice condition improved timing, coordination and positioning, suggesting the potential effectiveness of this approach in training complex motor skills. </a:t>
            </a:r>
            <a:endParaRPr lang="en-US" sz="3200" dirty="0">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i="1" dirty="0" smtClean="0">
                <a:latin typeface="Calibri"/>
                <a:cs typeface="Calibri"/>
              </a:rPr>
              <a:t>CONCLUSION</a:t>
            </a:r>
            <a:endParaRPr lang="en-US" sz="3600" b="1" i="1" dirty="0">
              <a:latin typeface="Calibri"/>
              <a:cs typeface="Calibri"/>
            </a:endParaRPr>
          </a:p>
        </p:txBody>
      </p:sp>
      <p:sp>
        <p:nvSpPr>
          <p:cNvPr id="3" name="Content Placeholder 2"/>
          <p:cNvSpPr>
            <a:spLocks noGrp="1"/>
          </p:cNvSpPr>
          <p:nvPr>
            <p:ph idx="1"/>
          </p:nvPr>
        </p:nvSpPr>
        <p:spPr>
          <a:xfrm>
            <a:off x="179512" y="1738313"/>
            <a:ext cx="8583488" cy="4495800"/>
          </a:xfrm>
        </p:spPr>
        <p:txBody>
          <a:bodyPr/>
          <a:lstStyle/>
          <a:p>
            <a:pPr marL="0" indent="538163" algn="just">
              <a:lnSpc>
                <a:spcPct val="200000"/>
              </a:lnSpc>
              <a:buNone/>
            </a:pPr>
            <a:r>
              <a:rPr lang="en-US" sz="3200" dirty="0" smtClean="0">
                <a:latin typeface="Calibri" panose="020F0502020204030204" pitchFamily="34" charset="0"/>
                <a:cs typeface="Calibri" panose="020F0502020204030204" pitchFamily="34" charset="0"/>
              </a:rPr>
              <a:t>Moreover, findings indicate the feasibility and accuracy of using video-based analysis of movement in the assessment of motor performance improvements.</a:t>
            </a:r>
          </a:p>
          <a:p>
            <a:pPr marL="0" indent="538163" algn="just">
              <a:lnSpc>
                <a:spcPct val="200000"/>
              </a:lnSpc>
              <a:buNone/>
            </a:pPr>
            <a:endParaRPr lang="en-US" sz="3200" dirty="0"/>
          </a:p>
        </p:txBody>
      </p:sp>
      <p:sp>
        <p:nvSpPr>
          <p:cNvPr id="4" name="Slide Number Placeholder 3"/>
          <p:cNvSpPr>
            <a:spLocks noGrp="1"/>
          </p:cNvSpPr>
          <p:nvPr>
            <p:ph type="sldNum" sz="quarter" idx="12"/>
          </p:nvPr>
        </p:nvSpPr>
        <p:spPr/>
        <p:txBody>
          <a:bodyPr/>
          <a:lstStyle/>
          <a:p>
            <a:fld id="{F6A9174C-19A7-4C3B-8CD5-A413F41DBC1E}" type="slidenum">
              <a:rPr lang="en-US" smtClean="0"/>
              <a:pPr/>
              <a:t>14</a:t>
            </a:fld>
            <a:endParaRPr lang="en-US"/>
          </a:p>
        </p:txBody>
      </p:sp>
    </p:spTree>
    <p:extLst>
      <p:ext uri="{BB962C8B-B14F-4D97-AF65-F5344CB8AC3E}">
        <p14:creationId xmlns:p14="http://schemas.microsoft.com/office/powerpoint/2010/main" val="101244921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Slayt Numarası Yer Tutucusu"/>
          <p:cNvSpPr>
            <a:spLocks noGrp="1"/>
          </p:cNvSpPr>
          <p:nvPr>
            <p:ph type="sldNum" sz="quarter" idx="12"/>
          </p:nvPr>
        </p:nvSpPr>
        <p:spPr/>
        <p:txBody>
          <a:bodyPr/>
          <a:lstStyle/>
          <a:p>
            <a:fld id="{803737B7-6A34-4DCC-8A5A-AE8DCB2F4546}" type="slidenum">
              <a:rPr lang="en-US"/>
              <a:pPr/>
              <a:t>15</a:t>
            </a:fld>
            <a:endParaRPr lang="en-US"/>
          </a:p>
        </p:txBody>
      </p:sp>
      <p:sp>
        <p:nvSpPr>
          <p:cNvPr id="104450" name="Rectangle 2"/>
          <p:cNvSpPr>
            <a:spLocks noGrp="1" noChangeArrowheads="1"/>
          </p:cNvSpPr>
          <p:nvPr>
            <p:ph type="title"/>
          </p:nvPr>
        </p:nvSpPr>
        <p:spPr/>
        <p:txBody>
          <a:bodyPr/>
          <a:lstStyle/>
          <a:p>
            <a:r>
              <a:rPr lang="tr-TR" sz="3600" b="1" i="1">
                <a:solidFill>
                  <a:srgbClr val="FF0000"/>
                </a:solidFill>
                <a:effectLst>
                  <a:outerShdw blurRad="38100" dist="38100" dir="2700000" algn="tl">
                    <a:srgbClr val="C0C0C0"/>
                  </a:outerShdw>
                </a:effectLst>
                <a:latin typeface="Calibri" pitchFamily="34" charset="0"/>
              </a:rPr>
              <a:t>THANKS FOR YOUR ATTENTION</a:t>
            </a:r>
            <a:endParaRPr lang="en-US" sz="3600" b="1" i="1">
              <a:solidFill>
                <a:srgbClr val="FF0000"/>
              </a:solidFill>
              <a:effectLst>
                <a:outerShdw blurRad="38100" dist="38100" dir="2700000" algn="tl">
                  <a:srgbClr val="C0C0C0"/>
                </a:outerShdw>
              </a:effectLst>
              <a:latin typeface="Calibri" pitchFamily="34" charset="0"/>
            </a:endParaRPr>
          </a:p>
        </p:txBody>
      </p:sp>
      <p:pic>
        <p:nvPicPr>
          <p:cNvPr id="104451" name="Picture 3" descr="Rorschach Inkblot"/>
          <p:cNvPicPr>
            <a:picLocks noChangeAspect="1" noChangeArrowheads="1"/>
          </p:cNvPicPr>
          <p:nvPr/>
        </p:nvPicPr>
        <p:blipFill>
          <a:blip r:embed="rId2" cstate="print"/>
          <a:srcRect/>
          <a:stretch>
            <a:fillRect/>
          </a:stretch>
        </p:blipFill>
        <p:spPr bwMode="auto">
          <a:xfrm>
            <a:off x="250825" y="1700213"/>
            <a:ext cx="8642350" cy="47529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Slayt Numarası Yer Tutucusu"/>
          <p:cNvSpPr>
            <a:spLocks noGrp="1"/>
          </p:cNvSpPr>
          <p:nvPr>
            <p:ph type="sldNum" sz="quarter" idx="12"/>
          </p:nvPr>
        </p:nvSpPr>
        <p:spPr/>
        <p:txBody>
          <a:bodyPr/>
          <a:lstStyle/>
          <a:p>
            <a:fld id="{0DE6A10F-FC13-42E7-B3E3-875C92C101F1}" type="slidenum">
              <a:rPr lang="en-US"/>
              <a:pPr/>
              <a:t>2</a:t>
            </a:fld>
            <a:endParaRPr lang="en-US"/>
          </a:p>
        </p:txBody>
      </p:sp>
      <p:sp>
        <p:nvSpPr>
          <p:cNvPr id="65538" name="Rectangle 2"/>
          <p:cNvSpPr>
            <a:spLocks noGrp="1" noChangeArrowheads="1"/>
          </p:cNvSpPr>
          <p:nvPr>
            <p:ph type="title"/>
          </p:nvPr>
        </p:nvSpPr>
        <p:spPr/>
        <p:txBody>
          <a:bodyPr/>
          <a:lstStyle/>
          <a:p>
            <a:r>
              <a:rPr lang="tr-TR" sz="3600" b="1" i="1" dirty="0" smtClean="0">
                <a:latin typeface="Calibri" pitchFamily="34" charset="0"/>
              </a:rPr>
              <a:t>INTRODUCTION</a:t>
            </a:r>
            <a:endParaRPr lang="tr-TR" sz="3600" b="1" i="1" dirty="0">
              <a:latin typeface="Calibri" pitchFamily="34" charset="0"/>
            </a:endParaRPr>
          </a:p>
        </p:txBody>
      </p:sp>
      <p:sp>
        <p:nvSpPr>
          <p:cNvPr id="65539" name="Rectangle 3"/>
          <p:cNvSpPr>
            <a:spLocks noGrp="1" noChangeArrowheads="1"/>
          </p:cNvSpPr>
          <p:nvPr>
            <p:ph type="body" idx="1"/>
          </p:nvPr>
        </p:nvSpPr>
        <p:spPr>
          <a:xfrm>
            <a:off x="107950" y="2420938"/>
            <a:ext cx="8748713" cy="4104406"/>
          </a:xfrm>
        </p:spPr>
        <p:txBody>
          <a:bodyPr/>
          <a:lstStyle/>
          <a:p>
            <a:pPr marL="1588" indent="558800" algn="just">
              <a:buNone/>
            </a:pPr>
            <a:r>
              <a:rPr lang="en-US" sz="3200" dirty="0" smtClean="0">
                <a:latin typeface="Calibri" pitchFamily="34" charset="0"/>
              </a:rPr>
              <a:t>	</a:t>
            </a:r>
            <a:r>
              <a:rPr lang="en-US" dirty="0"/>
              <a:t>Motor imagery with mental practice is a non-invasive technique in which physical tasks, scenarios, or both are imagined and cognitively rehearsed, usually without voluntary physical movements. </a:t>
            </a:r>
            <a:endParaRPr lang="tr-TR" dirty="0"/>
          </a:p>
          <a:p>
            <a:pPr marL="1588" indent="558800" algn="just">
              <a:buNone/>
            </a:pPr>
            <a:endParaRPr lang="en-US" sz="3200" dirty="0">
              <a:latin typeface="Calibri"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Slayt Numarası Yer Tutucusu"/>
          <p:cNvSpPr>
            <a:spLocks noGrp="1"/>
          </p:cNvSpPr>
          <p:nvPr>
            <p:ph type="sldNum" sz="quarter" idx="12"/>
          </p:nvPr>
        </p:nvSpPr>
        <p:spPr/>
        <p:txBody>
          <a:bodyPr/>
          <a:lstStyle/>
          <a:p>
            <a:fld id="{0DE6A10F-FC13-42E7-B3E3-875C92C101F1}" type="slidenum">
              <a:rPr lang="en-US"/>
              <a:pPr/>
              <a:t>3</a:t>
            </a:fld>
            <a:endParaRPr lang="en-US"/>
          </a:p>
        </p:txBody>
      </p:sp>
      <p:sp>
        <p:nvSpPr>
          <p:cNvPr id="65538" name="Rectangle 2"/>
          <p:cNvSpPr>
            <a:spLocks noGrp="1" noChangeArrowheads="1"/>
          </p:cNvSpPr>
          <p:nvPr>
            <p:ph type="title"/>
          </p:nvPr>
        </p:nvSpPr>
        <p:spPr/>
        <p:txBody>
          <a:bodyPr/>
          <a:lstStyle/>
          <a:p>
            <a:r>
              <a:rPr lang="tr-TR" sz="3600" b="1" i="1" dirty="0" smtClean="0">
                <a:latin typeface="Calibri" pitchFamily="34" charset="0"/>
              </a:rPr>
              <a:t>INTRODUCTION</a:t>
            </a:r>
            <a:endParaRPr lang="tr-TR" sz="3600" b="1" i="1" dirty="0">
              <a:latin typeface="Calibri" pitchFamily="34" charset="0"/>
            </a:endParaRPr>
          </a:p>
        </p:txBody>
      </p:sp>
      <p:sp>
        <p:nvSpPr>
          <p:cNvPr id="65539" name="Rectangle 3"/>
          <p:cNvSpPr>
            <a:spLocks noGrp="1" noChangeArrowheads="1"/>
          </p:cNvSpPr>
          <p:nvPr>
            <p:ph type="body" idx="1"/>
          </p:nvPr>
        </p:nvSpPr>
        <p:spPr>
          <a:xfrm>
            <a:off x="107950" y="2420938"/>
            <a:ext cx="8748713" cy="4104406"/>
          </a:xfrm>
        </p:spPr>
        <p:txBody>
          <a:bodyPr/>
          <a:lstStyle/>
          <a:p>
            <a:pPr marL="1588" indent="558800" algn="just">
              <a:buNone/>
            </a:pPr>
            <a:r>
              <a:rPr lang="en-US" sz="3200" dirty="0" smtClean="0">
                <a:latin typeface="Calibri" pitchFamily="34" charset="0"/>
              </a:rPr>
              <a:t>	</a:t>
            </a:r>
            <a:r>
              <a:rPr lang="en-US" dirty="0"/>
              <a:t> It is a dynamic state in which the representation of a specific motor action is internally activated without any motor output (Wu et al., 2010). The present study aimed to explore the possible role of motor imagery in the learning of complex motor skill in soccer (head kick).</a:t>
            </a:r>
            <a:endParaRPr lang="en-US" sz="3200" dirty="0">
              <a:latin typeface="Calibri" pitchFamily="34" charset="0"/>
            </a:endParaRPr>
          </a:p>
        </p:txBody>
      </p:sp>
    </p:spTree>
    <p:extLst>
      <p:ext uri="{BB962C8B-B14F-4D97-AF65-F5344CB8AC3E}">
        <p14:creationId xmlns:p14="http://schemas.microsoft.com/office/powerpoint/2010/main" val="286762044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Slayt Numarası Yer Tutucusu"/>
          <p:cNvSpPr>
            <a:spLocks noGrp="1"/>
          </p:cNvSpPr>
          <p:nvPr>
            <p:ph type="sldNum" sz="quarter" idx="12"/>
          </p:nvPr>
        </p:nvSpPr>
        <p:spPr/>
        <p:txBody>
          <a:bodyPr/>
          <a:lstStyle/>
          <a:p>
            <a:fld id="{0DE6A10F-FC13-42E7-B3E3-875C92C101F1}" type="slidenum">
              <a:rPr lang="en-US"/>
              <a:pPr/>
              <a:t>4</a:t>
            </a:fld>
            <a:endParaRPr lang="en-US"/>
          </a:p>
        </p:txBody>
      </p:sp>
      <p:sp>
        <p:nvSpPr>
          <p:cNvPr id="65538" name="Rectangle 2"/>
          <p:cNvSpPr>
            <a:spLocks noGrp="1" noChangeArrowheads="1"/>
          </p:cNvSpPr>
          <p:nvPr>
            <p:ph type="title"/>
          </p:nvPr>
        </p:nvSpPr>
        <p:spPr/>
        <p:txBody>
          <a:bodyPr/>
          <a:lstStyle/>
          <a:p>
            <a:r>
              <a:rPr lang="tr-TR" sz="3600" b="1" i="1" dirty="0" smtClean="0">
                <a:latin typeface="Calibri" pitchFamily="34" charset="0"/>
              </a:rPr>
              <a:t>INTRODUCTION</a:t>
            </a:r>
            <a:endParaRPr lang="tr-TR" sz="3600" b="1" i="1" dirty="0">
              <a:latin typeface="Calibri" pitchFamily="34" charset="0"/>
            </a:endParaRPr>
          </a:p>
        </p:txBody>
      </p:sp>
      <p:sp>
        <p:nvSpPr>
          <p:cNvPr id="65539" name="Rectangle 3"/>
          <p:cNvSpPr>
            <a:spLocks noGrp="1" noChangeArrowheads="1"/>
          </p:cNvSpPr>
          <p:nvPr>
            <p:ph type="body" idx="1"/>
          </p:nvPr>
        </p:nvSpPr>
        <p:spPr>
          <a:xfrm>
            <a:off x="107950" y="2420938"/>
            <a:ext cx="8748713" cy="4104406"/>
          </a:xfrm>
        </p:spPr>
        <p:txBody>
          <a:bodyPr/>
          <a:lstStyle/>
          <a:p>
            <a:pPr marL="0" indent="990600" algn="just">
              <a:buNone/>
            </a:pPr>
            <a:r>
              <a:rPr lang="en-US" dirty="0" smtClean="0"/>
              <a:t>The </a:t>
            </a:r>
            <a:r>
              <a:rPr lang="en-US" dirty="0"/>
              <a:t>process of learning motor skills is very complex, as it involves interactions between two or more </a:t>
            </a:r>
            <a:r>
              <a:rPr lang="en-US" dirty="0" smtClean="0"/>
              <a:t>people.</a:t>
            </a:r>
            <a:endParaRPr lang="tr-TR" dirty="0" smtClean="0"/>
          </a:p>
          <a:p>
            <a:pPr marL="0" indent="990600" algn="just">
              <a:buNone/>
            </a:pPr>
            <a:r>
              <a:rPr lang="en-US" dirty="0" smtClean="0"/>
              <a:t>Although </a:t>
            </a:r>
            <a:r>
              <a:rPr lang="en-US" dirty="0"/>
              <a:t>motor skills vary considerably in type and complexity, the learning process that people go through by attaining different motor skills is almost same</a:t>
            </a:r>
            <a:r>
              <a:rPr lang="en-US" dirty="0" smtClean="0"/>
              <a:t>.</a:t>
            </a:r>
            <a:endParaRPr lang="tr-TR" dirty="0"/>
          </a:p>
        </p:txBody>
      </p:sp>
    </p:spTree>
    <p:extLst>
      <p:ext uri="{BB962C8B-B14F-4D97-AF65-F5344CB8AC3E}">
        <p14:creationId xmlns:p14="http://schemas.microsoft.com/office/powerpoint/2010/main" val="147714289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Slayt Numarası Yer Tutucusu"/>
          <p:cNvSpPr>
            <a:spLocks noGrp="1"/>
          </p:cNvSpPr>
          <p:nvPr>
            <p:ph type="sldNum" sz="quarter" idx="12"/>
          </p:nvPr>
        </p:nvSpPr>
        <p:spPr/>
        <p:txBody>
          <a:bodyPr/>
          <a:lstStyle/>
          <a:p>
            <a:fld id="{0DE6A10F-FC13-42E7-B3E3-875C92C101F1}" type="slidenum">
              <a:rPr lang="en-US"/>
              <a:pPr/>
              <a:t>5</a:t>
            </a:fld>
            <a:endParaRPr lang="en-US"/>
          </a:p>
        </p:txBody>
      </p:sp>
      <p:sp>
        <p:nvSpPr>
          <p:cNvPr id="65538" name="Rectangle 2"/>
          <p:cNvSpPr>
            <a:spLocks noGrp="1" noChangeArrowheads="1"/>
          </p:cNvSpPr>
          <p:nvPr>
            <p:ph type="title"/>
          </p:nvPr>
        </p:nvSpPr>
        <p:spPr/>
        <p:txBody>
          <a:bodyPr/>
          <a:lstStyle/>
          <a:p>
            <a:r>
              <a:rPr lang="tr-TR" sz="3600" b="1" i="1" dirty="0" smtClean="0">
                <a:latin typeface="Calibri" pitchFamily="34" charset="0"/>
              </a:rPr>
              <a:t>INTRODUCTION</a:t>
            </a:r>
            <a:endParaRPr lang="tr-TR" sz="3600" b="1" i="1" dirty="0">
              <a:latin typeface="Calibri" pitchFamily="34" charset="0"/>
            </a:endParaRPr>
          </a:p>
        </p:txBody>
      </p:sp>
      <p:sp>
        <p:nvSpPr>
          <p:cNvPr id="65539" name="Rectangle 3"/>
          <p:cNvSpPr>
            <a:spLocks noGrp="1" noChangeArrowheads="1"/>
          </p:cNvSpPr>
          <p:nvPr>
            <p:ph type="body" idx="1"/>
          </p:nvPr>
        </p:nvSpPr>
        <p:spPr>
          <a:xfrm>
            <a:off x="107950" y="2420938"/>
            <a:ext cx="8748713" cy="4104406"/>
          </a:xfrm>
        </p:spPr>
        <p:txBody>
          <a:bodyPr/>
          <a:lstStyle/>
          <a:p>
            <a:pPr marL="0" indent="714375" algn="just">
              <a:buNone/>
            </a:pPr>
            <a:r>
              <a:rPr lang="en-US" dirty="0"/>
              <a:t>The effects of training strategies on the acquisition of motor and cognitive skills have occupied a very privileged place of interest amongst the teachers, researchers, and theorists of motor learning and performance (Adams, 1971, 1992; </a:t>
            </a:r>
            <a:r>
              <a:rPr lang="en-US" dirty="0" err="1"/>
              <a:t>Famose</a:t>
            </a:r>
            <a:r>
              <a:rPr lang="en-US" dirty="0"/>
              <a:t>, 1987, 1991; Hall, </a:t>
            </a:r>
            <a:r>
              <a:rPr lang="en-US" dirty="0" err="1"/>
              <a:t>Bernoties</a:t>
            </a:r>
            <a:r>
              <a:rPr lang="en-US" dirty="0"/>
              <a:t>, &amp; Schmidt, 1995; Murphy &amp; Martin, 2002; Schmidt &amp; Lee, 2005; Shapiro &amp; Schmidt, 1982; Weinberg &amp; Gould, 2003).</a:t>
            </a:r>
            <a:endParaRPr lang="en-US" sz="3200" dirty="0">
              <a:latin typeface="Calibri" pitchFamily="34" charset="0"/>
            </a:endParaRPr>
          </a:p>
        </p:txBody>
      </p:sp>
    </p:spTree>
    <p:extLst>
      <p:ext uri="{BB962C8B-B14F-4D97-AF65-F5344CB8AC3E}">
        <p14:creationId xmlns:p14="http://schemas.microsoft.com/office/powerpoint/2010/main" val="156393219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Slayt Numarası Yer Tutucusu"/>
          <p:cNvSpPr>
            <a:spLocks noGrp="1"/>
          </p:cNvSpPr>
          <p:nvPr>
            <p:ph type="sldNum" sz="quarter" idx="12"/>
          </p:nvPr>
        </p:nvSpPr>
        <p:spPr/>
        <p:txBody>
          <a:bodyPr/>
          <a:lstStyle/>
          <a:p>
            <a:fld id="{0DE6A10F-FC13-42E7-B3E3-875C92C101F1}" type="slidenum">
              <a:rPr lang="en-US"/>
              <a:pPr/>
              <a:t>6</a:t>
            </a:fld>
            <a:endParaRPr lang="en-US"/>
          </a:p>
        </p:txBody>
      </p:sp>
      <p:sp>
        <p:nvSpPr>
          <p:cNvPr id="65538" name="Rectangle 2"/>
          <p:cNvSpPr>
            <a:spLocks noGrp="1" noChangeArrowheads="1"/>
          </p:cNvSpPr>
          <p:nvPr>
            <p:ph type="title"/>
          </p:nvPr>
        </p:nvSpPr>
        <p:spPr/>
        <p:txBody>
          <a:bodyPr/>
          <a:lstStyle/>
          <a:p>
            <a:r>
              <a:rPr lang="tr-TR" sz="3600" b="1" i="1" dirty="0" smtClean="0">
                <a:latin typeface="Calibri" pitchFamily="34" charset="0"/>
              </a:rPr>
              <a:t>METHOD </a:t>
            </a:r>
            <a:endParaRPr lang="tr-TR" sz="3600" b="1" i="1" dirty="0">
              <a:latin typeface="Calibri" pitchFamily="34" charset="0"/>
            </a:endParaRPr>
          </a:p>
        </p:txBody>
      </p:sp>
      <p:sp>
        <p:nvSpPr>
          <p:cNvPr id="65539" name="Rectangle 3"/>
          <p:cNvSpPr>
            <a:spLocks noGrp="1" noChangeArrowheads="1"/>
          </p:cNvSpPr>
          <p:nvPr>
            <p:ph type="body" idx="1"/>
          </p:nvPr>
        </p:nvSpPr>
        <p:spPr>
          <a:xfrm>
            <a:off x="107950" y="2132856"/>
            <a:ext cx="8856538" cy="4248422"/>
          </a:xfrm>
        </p:spPr>
        <p:txBody>
          <a:bodyPr/>
          <a:lstStyle/>
          <a:p>
            <a:pPr marL="1588" indent="558800" algn="just">
              <a:buNone/>
            </a:pPr>
            <a:r>
              <a:rPr lang="en-US" sz="3200" dirty="0">
                <a:latin typeface="Calibri" panose="020F0502020204030204" pitchFamily="34" charset="0"/>
                <a:cs typeface="Calibri" panose="020F0502020204030204" pitchFamily="34" charset="0"/>
              </a:rPr>
              <a:t>The sample of the study consisted of 40 university students were assigned (18 female, 22 male) to either mental practice (motor imagery) with physical training, or physical training alone (mean ± </a:t>
            </a:r>
            <a:r>
              <a:rPr lang="en-US" sz="3200" i="1" dirty="0">
                <a:latin typeface="Calibri" panose="020F0502020204030204" pitchFamily="34" charset="0"/>
                <a:cs typeface="Calibri" panose="020F0502020204030204" pitchFamily="34" charset="0"/>
              </a:rPr>
              <a:t>s</a:t>
            </a:r>
            <a:r>
              <a:rPr lang="en-US" sz="3200" dirty="0">
                <a:latin typeface="Calibri" panose="020F0502020204030204" pitchFamily="34" charset="0"/>
                <a:cs typeface="Calibri" panose="020F0502020204030204" pitchFamily="34" charset="0"/>
              </a:rPr>
              <a:t>: 20.54 ± 1.8). </a:t>
            </a:r>
            <a:endParaRPr lang="tr-TR" sz="3200" dirty="0" smtClean="0">
              <a:latin typeface="Calibri" panose="020F0502020204030204" pitchFamily="34" charset="0"/>
              <a:cs typeface="Calibri" panose="020F0502020204030204" pitchFamily="34" charset="0"/>
            </a:endParaRPr>
          </a:p>
          <a:p>
            <a:pPr marL="1588" indent="558800" algn="just">
              <a:buNone/>
            </a:pPr>
            <a:r>
              <a:rPr lang="en-US" sz="3200" dirty="0" smtClean="0">
                <a:latin typeface="Calibri" panose="020F0502020204030204" pitchFamily="34" charset="0"/>
                <a:cs typeface="Calibri" panose="020F0502020204030204" pitchFamily="34" charset="0"/>
              </a:rPr>
              <a:t>Head </a:t>
            </a:r>
            <a:r>
              <a:rPr lang="en-US" sz="3200" dirty="0">
                <a:latin typeface="Calibri" panose="020F0502020204030204" pitchFamily="34" charset="0"/>
                <a:cs typeface="Calibri" panose="020F0502020204030204" pitchFamily="34" charset="0"/>
              </a:rPr>
              <a:t>kick performances were applied and assessed pre and post an eight-week soccer course.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Slayt Numarası Yer Tutucusu"/>
          <p:cNvSpPr>
            <a:spLocks noGrp="1"/>
          </p:cNvSpPr>
          <p:nvPr>
            <p:ph type="sldNum" sz="quarter" idx="12"/>
          </p:nvPr>
        </p:nvSpPr>
        <p:spPr/>
        <p:txBody>
          <a:bodyPr/>
          <a:lstStyle/>
          <a:p>
            <a:fld id="{0DE6A10F-FC13-42E7-B3E3-875C92C101F1}" type="slidenum">
              <a:rPr lang="en-US"/>
              <a:pPr/>
              <a:t>7</a:t>
            </a:fld>
            <a:endParaRPr lang="en-US"/>
          </a:p>
        </p:txBody>
      </p:sp>
      <p:sp>
        <p:nvSpPr>
          <p:cNvPr id="65538" name="Rectangle 2"/>
          <p:cNvSpPr>
            <a:spLocks noGrp="1" noChangeArrowheads="1"/>
          </p:cNvSpPr>
          <p:nvPr>
            <p:ph type="title"/>
          </p:nvPr>
        </p:nvSpPr>
        <p:spPr/>
        <p:txBody>
          <a:bodyPr/>
          <a:lstStyle/>
          <a:p>
            <a:r>
              <a:rPr lang="tr-TR" sz="3600" b="1" i="1" dirty="0" smtClean="0">
                <a:latin typeface="Calibri" pitchFamily="34" charset="0"/>
              </a:rPr>
              <a:t>METHOD</a:t>
            </a:r>
            <a:endParaRPr lang="tr-TR" sz="3600" b="1" i="1" dirty="0">
              <a:latin typeface="Calibri" pitchFamily="34" charset="0"/>
            </a:endParaRPr>
          </a:p>
        </p:txBody>
      </p:sp>
      <p:sp>
        <p:nvSpPr>
          <p:cNvPr id="65539" name="Rectangle 3"/>
          <p:cNvSpPr>
            <a:spLocks noGrp="1" noChangeArrowheads="1"/>
          </p:cNvSpPr>
          <p:nvPr>
            <p:ph type="body" idx="1"/>
          </p:nvPr>
        </p:nvSpPr>
        <p:spPr>
          <a:xfrm>
            <a:off x="107950" y="1988840"/>
            <a:ext cx="8748713" cy="4392488"/>
          </a:xfrm>
        </p:spPr>
        <p:txBody>
          <a:bodyPr/>
          <a:lstStyle/>
          <a:p>
            <a:pPr marL="1588" indent="558800" algn="just">
              <a:buNone/>
            </a:pPr>
            <a:r>
              <a:rPr lang="en-US" sz="3200" dirty="0">
                <a:latin typeface="Calibri" panose="020F0502020204030204" pitchFamily="34" charset="0"/>
                <a:cs typeface="Calibri" panose="020F0502020204030204" pitchFamily="34" charset="0"/>
              </a:rPr>
              <a:t>A video analysis was implemented by three experts on the head kick pre and post-course. </a:t>
            </a:r>
            <a:endParaRPr lang="tr-TR" sz="3200" dirty="0" smtClean="0">
              <a:latin typeface="Calibri" panose="020F0502020204030204" pitchFamily="34" charset="0"/>
              <a:cs typeface="Calibri" panose="020F0502020204030204" pitchFamily="34" charset="0"/>
            </a:endParaRPr>
          </a:p>
          <a:p>
            <a:pPr marL="1588" indent="558800" algn="just">
              <a:buNone/>
            </a:pPr>
            <a:r>
              <a:rPr lang="en-US" sz="3200" dirty="0" smtClean="0">
                <a:latin typeface="Calibri" panose="020F0502020204030204" pitchFamily="34" charset="0"/>
                <a:cs typeface="Calibri" panose="020F0502020204030204" pitchFamily="34" charset="0"/>
              </a:rPr>
              <a:t>One-Way </a:t>
            </a:r>
            <a:r>
              <a:rPr lang="en-US" sz="3200" dirty="0">
                <a:latin typeface="Calibri" panose="020F0502020204030204" pitchFamily="34" charset="0"/>
                <a:cs typeface="Calibri" panose="020F0502020204030204" pitchFamily="34" charset="0"/>
              </a:rPr>
              <a:t>ANOVA was used to determine the difference between experiment and control group results in two conditions and </a:t>
            </a:r>
            <a:r>
              <a:rPr lang="en-US" sz="3200" dirty="0" smtClean="0">
                <a:latin typeface="Calibri" panose="020F0502020204030204" pitchFamily="34" charset="0"/>
                <a:cs typeface="Calibri" panose="020F0502020204030204" pitchFamily="34" charset="0"/>
              </a:rPr>
              <a:t>Dun</a:t>
            </a:r>
            <a:r>
              <a:rPr lang="tr-TR" sz="3200" dirty="0" smtClean="0">
                <a:latin typeface="Calibri" panose="020F0502020204030204" pitchFamily="34" charset="0"/>
                <a:cs typeface="Calibri" panose="020F0502020204030204" pitchFamily="34" charset="0"/>
              </a:rPr>
              <a:t>n</a:t>
            </a:r>
            <a:r>
              <a:rPr lang="en-US" sz="3200" dirty="0" err="1" smtClean="0">
                <a:latin typeface="Calibri" panose="020F0502020204030204" pitchFamily="34" charset="0"/>
                <a:cs typeface="Calibri" panose="020F0502020204030204" pitchFamily="34" charset="0"/>
              </a:rPr>
              <a:t>ent’s</a:t>
            </a:r>
            <a:r>
              <a:rPr lang="en-US" sz="3200" dirty="0" smtClean="0">
                <a:latin typeface="Calibri" panose="020F0502020204030204" pitchFamily="34" charset="0"/>
                <a:cs typeface="Calibri" panose="020F0502020204030204" pitchFamily="34" charset="0"/>
              </a:rPr>
              <a:t> </a:t>
            </a:r>
            <a:r>
              <a:rPr lang="en-US" sz="3200" dirty="0">
                <a:latin typeface="Calibri" panose="020F0502020204030204" pitchFamily="34" charset="0"/>
                <a:cs typeface="Calibri" panose="020F0502020204030204" pitchFamily="34" charset="0"/>
              </a:rPr>
              <a:t>C Test was used for determining the differences across groups through SPSS Package </a:t>
            </a:r>
            <a:r>
              <a:rPr lang="en-US" sz="3200" dirty="0" smtClean="0">
                <a:latin typeface="Calibri" panose="020F0502020204030204" pitchFamily="34" charset="0"/>
                <a:cs typeface="Calibri" panose="020F0502020204030204" pitchFamily="34" charset="0"/>
              </a:rPr>
              <a:t>2</a:t>
            </a:r>
            <a:r>
              <a:rPr lang="tr-TR" sz="3200" dirty="0" smtClean="0">
                <a:latin typeface="Calibri" panose="020F0502020204030204" pitchFamily="34" charset="0"/>
                <a:cs typeface="Calibri" panose="020F0502020204030204" pitchFamily="34" charset="0"/>
              </a:rPr>
              <a:t>3</a:t>
            </a:r>
            <a:r>
              <a:rPr lang="en-US" sz="3200" dirty="0" smtClean="0">
                <a:latin typeface="Calibri" panose="020F0502020204030204" pitchFamily="34" charset="0"/>
                <a:cs typeface="Calibri" panose="020F0502020204030204" pitchFamily="34" charset="0"/>
              </a:rPr>
              <a:t>.0</a:t>
            </a:r>
            <a:r>
              <a:rPr lang="en-US" sz="3200" dirty="0">
                <a:latin typeface="Calibri" panose="020F0502020204030204" pitchFamily="34" charset="0"/>
                <a:cs typeface="Calibri" panose="020F0502020204030204" pitchFamily="34" charset="0"/>
              </a:rPr>
              <a:t>.</a:t>
            </a:r>
          </a:p>
          <a:p>
            <a:pPr marL="1588" indent="558800" algn="just">
              <a:buNone/>
            </a:pPr>
            <a:endParaRPr lang="en-US" sz="3200" dirty="0">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Slayt Numarası Yer Tutucusu"/>
          <p:cNvSpPr>
            <a:spLocks noGrp="1"/>
          </p:cNvSpPr>
          <p:nvPr>
            <p:ph type="sldNum" sz="quarter" idx="12"/>
          </p:nvPr>
        </p:nvSpPr>
        <p:spPr/>
        <p:txBody>
          <a:bodyPr/>
          <a:lstStyle/>
          <a:p>
            <a:fld id="{0DE6A10F-FC13-42E7-B3E3-875C92C101F1}" type="slidenum">
              <a:rPr lang="en-US"/>
              <a:pPr/>
              <a:t>8</a:t>
            </a:fld>
            <a:endParaRPr lang="en-US"/>
          </a:p>
        </p:txBody>
      </p:sp>
      <p:sp>
        <p:nvSpPr>
          <p:cNvPr id="65538" name="Rectangle 2"/>
          <p:cNvSpPr>
            <a:spLocks noGrp="1" noChangeArrowheads="1"/>
          </p:cNvSpPr>
          <p:nvPr>
            <p:ph type="title"/>
          </p:nvPr>
        </p:nvSpPr>
        <p:spPr/>
        <p:txBody>
          <a:bodyPr/>
          <a:lstStyle/>
          <a:p>
            <a:r>
              <a:rPr lang="tr-TR" sz="3600" b="1" i="1" dirty="0" smtClean="0">
                <a:latin typeface="Calibri" pitchFamily="34" charset="0"/>
              </a:rPr>
              <a:t>RESULTS</a:t>
            </a:r>
            <a:endParaRPr lang="tr-TR" sz="3600" b="1" i="1" dirty="0">
              <a:latin typeface="Calibri" pitchFamily="34" charset="0"/>
            </a:endParaRPr>
          </a:p>
        </p:txBody>
      </p:sp>
      <p:sp>
        <p:nvSpPr>
          <p:cNvPr id="65539" name="Rectangle 3"/>
          <p:cNvSpPr>
            <a:spLocks noGrp="1" noChangeArrowheads="1"/>
          </p:cNvSpPr>
          <p:nvPr>
            <p:ph type="body" idx="1"/>
          </p:nvPr>
        </p:nvSpPr>
        <p:spPr>
          <a:xfrm>
            <a:off x="104775" y="2204864"/>
            <a:ext cx="8748713" cy="4464496"/>
          </a:xfrm>
        </p:spPr>
        <p:txBody>
          <a:bodyPr/>
          <a:lstStyle/>
          <a:p>
            <a:pPr marL="1588" indent="558800" algn="just">
              <a:lnSpc>
                <a:spcPct val="150000"/>
              </a:lnSpc>
              <a:buNone/>
            </a:pPr>
            <a:r>
              <a:rPr lang="en-US" sz="3200" dirty="0">
                <a:latin typeface="Calibri" panose="020F0502020204030204" pitchFamily="34" charset="0"/>
                <a:cs typeface="Calibri" panose="020F0502020204030204" pitchFamily="34" charset="0"/>
              </a:rPr>
              <a:t>The mental practice group showed greater improvement in performance than the control group. Five repeated measures 2 groups (experiment &amp; control) X 2 times (pre &amp; post course) ANOVAs applied to test the significance of the differences observed in the two conditions.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Slayt Numarası Yer Tutucusu"/>
          <p:cNvSpPr>
            <a:spLocks noGrp="1"/>
          </p:cNvSpPr>
          <p:nvPr>
            <p:ph type="sldNum" sz="quarter" idx="12"/>
          </p:nvPr>
        </p:nvSpPr>
        <p:spPr/>
        <p:txBody>
          <a:bodyPr/>
          <a:lstStyle/>
          <a:p>
            <a:fld id="{0DE6A10F-FC13-42E7-B3E3-875C92C101F1}" type="slidenum">
              <a:rPr lang="en-US"/>
              <a:pPr/>
              <a:t>9</a:t>
            </a:fld>
            <a:endParaRPr lang="en-US"/>
          </a:p>
        </p:txBody>
      </p:sp>
      <p:sp>
        <p:nvSpPr>
          <p:cNvPr id="65538" name="Rectangle 2"/>
          <p:cNvSpPr>
            <a:spLocks noGrp="1" noChangeArrowheads="1"/>
          </p:cNvSpPr>
          <p:nvPr>
            <p:ph type="title"/>
          </p:nvPr>
        </p:nvSpPr>
        <p:spPr/>
        <p:txBody>
          <a:bodyPr/>
          <a:lstStyle/>
          <a:p>
            <a:r>
              <a:rPr lang="tr-TR" sz="3600" b="1" i="1" dirty="0" smtClean="0">
                <a:latin typeface="Calibri" pitchFamily="34" charset="0"/>
              </a:rPr>
              <a:t>RESULTS</a:t>
            </a:r>
            <a:endParaRPr lang="tr-TR" sz="3600" b="1" i="1" dirty="0">
              <a:latin typeface="Calibri" pitchFamily="34" charset="0"/>
            </a:endParaRPr>
          </a:p>
        </p:txBody>
      </p:sp>
      <p:sp>
        <p:nvSpPr>
          <p:cNvPr id="2" name="Dikdörtgen 1"/>
          <p:cNvSpPr/>
          <p:nvPr/>
        </p:nvSpPr>
        <p:spPr>
          <a:xfrm>
            <a:off x="0" y="2276872"/>
            <a:ext cx="9067800" cy="3785652"/>
          </a:xfrm>
          <a:prstGeom prst="rect">
            <a:avLst/>
          </a:prstGeom>
        </p:spPr>
        <p:txBody>
          <a:bodyPr wrap="square">
            <a:spAutoFit/>
          </a:bodyPr>
          <a:lstStyle/>
          <a:p>
            <a:pPr indent="717550" algn="just">
              <a:lnSpc>
                <a:spcPct val="150000"/>
              </a:lnSpc>
            </a:pPr>
            <a:r>
              <a:rPr lang="en-US" sz="3200" dirty="0">
                <a:solidFill>
                  <a:srgbClr val="000000"/>
                </a:solidFill>
                <a:ea typeface="Calibri" panose="020F0502020204030204" pitchFamily="34" charset="0"/>
                <a:cs typeface="Calibri" panose="020F0502020204030204" pitchFamily="34" charset="0"/>
              </a:rPr>
              <a:t>Results of the ANOVA </a:t>
            </a:r>
            <a:r>
              <a:rPr lang="en-US" sz="3200" dirty="0" smtClean="0">
                <a:solidFill>
                  <a:srgbClr val="000000"/>
                </a:solidFill>
                <a:ea typeface="Calibri" panose="020F0502020204030204" pitchFamily="34" charset="0"/>
                <a:cs typeface="Calibri" panose="020F0502020204030204" pitchFamily="34" charset="0"/>
              </a:rPr>
              <a:t>showed</a:t>
            </a:r>
            <a:r>
              <a:rPr lang="tr-TR" sz="3200" dirty="0" smtClean="0">
                <a:solidFill>
                  <a:srgbClr val="000000"/>
                </a:solidFill>
                <a:ea typeface="Calibri" panose="020F0502020204030204" pitchFamily="34" charset="0"/>
                <a:cs typeface="Calibri" panose="020F0502020204030204" pitchFamily="34" charset="0"/>
              </a:rPr>
              <a:t>; </a:t>
            </a:r>
          </a:p>
          <a:p>
            <a:pPr indent="717550" algn="just">
              <a:lnSpc>
                <a:spcPct val="150000"/>
              </a:lnSpc>
            </a:pPr>
            <a:r>
              <a:rPr lang="tr-TR" sz="3200" dirty="0" smtClean="0">
                <a:solidFill>
                  <a:srgbClr val="000000"/>
                </a:solidFill>
                <a:ea typeface="Calibri" panose="020F0502020204030204" pitchFamily="34" charset="0"/>
                <a:cs typeface="Calibri" panose="020F0502020204030204" pitchFamily="34" charset="0"/>
              </a:rPr>
              <a:t>A</a:t>
            </a:r>
            <a:r>
              <a:rPr lang="en-US" sz="3200" dirty="0" smtClean="0">
                <a:solidFill>
                  <a:srgbClr val="000000"/>
                </a:solidFill>
                <a:ea typeface="Calibri" panose="020F0502020204030204" pitchFamily="34" charset="0"/>
                <a:cs typeface="Calibri" panose="020F0502020204030204" pitchFamily="34" charset="0"/>
              </a:rPr>
              <a:t> </a:t>
            </a:r>
            <a:r>
              <a:rPr lang="en-US" sz="3200" dirty="0">
                <a:solidFill>
                  <a:srgbClr val="000000"/>
                </a:solidFill>
                <a:ea typeface="Calibri" panose="020F0502020204030204" pitchFamily="34" charset="0"/>
                <a:cs typeface="Calibri" panose="020F0502020204030204" pitchFamily="34" charset="0"/>
              </a:rPr>
              <a:t>significant effect of training condition on </a:t>
            </a:r>
            <a:endParaRPr lang="tr-TR" sz="3200" dirty="0" smtClean="0">
              <a:solidFill>
                <a:srgbClr val="000000"/>
              </a:solidFill>
              <a:ea typeface="Calibri" panose="020F0502020204030204" pitchFamily="34" charset="0"/>
              <a:cs typeface="Calibri" panose="020F0502020204030204" pitchFamily="34" charset="0"/>
            </a:endParaRPr>
          </a:p>
          <a:p>
            <a:pPr indent="717550" algn="just">
              <a:lnSpc>
                <a:spcPct val="150000"/>
              </a:lnSpc>
            </a:pPr>
            <a:r>
              <a:rPr lang="en-US" sz="3200" dirty="0" smtClean="0">
                <a:solidFill>
                  <a:srgbClr val="000000"/>
                </a:solidFill>
                <a:ea typeface="Calibri" panose="020F0502020204030204" pitchFamily="34" charset="0"/>
                <a:cs typeface="Calibri" panose="020F0502020204030204" pitchFamily="34" charset="0"/>
              </a:rPr>
              <a:t>“</a:t>
            </a:r>
            <a:r>
              <a:rPr lang="en-US" sz="3200" dirty="0">
                <a:solidFill>
                  <a:srgbClr val="000000"/>
                </a:solidFill>
                <a:ea typeface="Calibri" panose="020F0502020204030204" pitchFamily="34" charset="0"/>
                <a:cs typeface="Calibri" panose="020F0502020204030204" pitchFamily="34" charset="0"/>
              </a:rPr>
              <a:t>Timing” [</a:t>
            </a:r>
            <a:r>
              <a:rPr lang="en-US" sz="3200" dirty="0" smtClean="0">
                <a:solidFill>
                  <a:srgbClr val="000000"/>
                </a:solidFill>
                <a:ea typeface="Calibri" panose="020F0502020204030204" pitchFamily="34" charset="0"/>
                <a:cs typeface="Calibri" panose="020F0502020204030204" pitchFamily="34" charset="0"/>
              </a:rPr>
              <a:t>F(</a:t>
            </a:r>
            <a:r>
              <a:rPr lang="en-US" sz="3200" baseline="-25000" dirty="0" smtClean="0">
                <a:solidFill>
                  <a:srgbClr val="000000"/>
                </a:solidFill>
                <a:ea typeface="Calibri" panose="020F0502020204030204" pitchFamily="34" charset="0"/>
                <a:cs typeface="Calibri" panose="020F0502020204030204" pitchFamily="34" charset="0"/>
              </a:rPr>
              <a:t>1</a:t>
            </a:r>
            <a:r>
              <a:rPr lang="en-US" sz="3200" baseline="-25000" dirty="0">
                <a:solidFill>
                  <a:srgbClr val="000000"/>
                </a:solidFill>
                <a:ea typeface="Calibri" panose="020F0502020204030204" pitchFamily="34" charset="0"/>
                <a:cs typeface="Calibri" panose="020F0502020204030204" pitchFamily="34" charset="0"/>
              </a:rPr>
              <a:t>, 38</a:t>
            </a:r>
            <a:r>
              <a:rPr lang="en-US" sz="3200" dirty="0">
                <a:solidFill>
                  <a:srgbClr val="000000"/>
                </a:solidFill>
                <a:ea typeface="Calibri" panose="020F0502020204030204" pitchFamily="34" charset="0"/>
                <a:cs typeface="Calibri" panose="020F0502020204030204" pitchFamily="34" charset="0"/>
              </a:rPr>
              <a:t>) = 5.603, </a:t>
            </a:r>
            <a:r>
              <a:rPr lang="en-US" sz="3200" i="1" dirty="0">
                <a:solidFill>
                  <a:srgbClr val="000000"/>
                </a:solidFill>
                <a:ea typeface="Calibri" panose="020F0502020204030204" pitchFamily="34" charset="0"/>
                <a:cs typeface="Calibri" panose="020F0502020204030204" pitchFamily="34" charset="0"/>
              </a:rPr>
              <a:t>p </a:t>
            </a:r>
            <a:r>
              <a:rPr lang="en-US" sz="3200" dirty="0">
                <a:solidFill>
                  <a:srgbClr val="000000"/>
                </a:solidFill>
                <a:ea typeface="Calibri" panose="020F0502020204030204" pitchFamily="34" charset="0"/>
                <a:cs typeface="Calibri" panose="020F0502020204030204" pitchFamily="34" charset="0"/>
              </a:rPr>
              <a:t>&lt; .05, </a:t>
            </a:r>
            <a:r>
              <a:rPr lang="en-US" sz="3200" i="1" dirty="0">
                <a:solidFill>
                  <a:srgbClr val="000000"/>
                </a:solidFill>
                <a:ea typeface="Calibri" panose="020F0502020204030204" pitchFamily="34" charset="0"/>
                <a:cs typeface="Calibri" panose="020F0502020204030204" pitchFamily="34" charset="0"/>
              </a:rPr>
              <a:t>η</a:t>
            </a:r>
            <a:r>
              <a:rPr lang="en-US" sz="3200" baseline="30000" dirty="0">
                <a:ea typeface="Calibri" panose="020F0502020204030204" pitchFamily="34" charset="0"/>
                <a:cs typeface="Calibri" panose="020F0502020204030204" pitchFamily="34" charset="0"/>
              </a:rPr>
              <a:t>2</a:t>
            </a:r>
            <a:r>
              <a:rPr lang="en-US" sz="3200" dirty="0">
                <a:solidFill>
                  <a:srgbClr val="000000"/>
                </a:solidFill>
                <a:ea typeface="Calibri" panose="020F0502020204030204" pitchFamily="34" charset="0"/>
                <a:cs typeface="Calibri" panose="020F0502020204030204" pitchFamily="34" charset="0"/>
              </a:rPr>
              <a:t> = .078] and </a:t>
            </a:r>
            <a:endParaRPr lang="tr-TR" sz="3200" dirty="0" smtClean="0">
              <a:solidFill>
                <a:srgbClr val="000000"/>
              </a:solidFill>
              <a:ea typeface="Calibri" panose="020F0502020204030204" pitchFamily="34" charset="0"/>
              <a:cs typeface="Calibri" panose="020F0502020204030204" pitchFamily="34" charset="0"/>
            </a:endParaRPr>
          </a:p>
          <a:p>
            <a:pPr indent="717550" algn="just">
              <a:lnSpc>
                <a:spcPct val="150000"/>
              </a:lnSpc>
            </a:pPr>
            <a:r>
              <a:rPr lang="tr-TR" sz="3200" dirty="0" smtClean="0">
                <a:solidFill>
                  <a:srgbClr val="000000"/>
                </a:solidFill>
                <a:ea typeface="Calibri" panose="020F0502020204030204" pitchFamily="34" charset="0"/>
                <a:cs typeface="Calibri" panose="020F0502020204030204" pitchFamily="34" charset="0"/>
              </a:rPr>
              <a:t>A </a:t>
            </a:r>
            <a:r>
              <a:rPr lang="en-US" sz="3200" dirty="0" smtClean="0">
                <a:solidFill>
                  <a:srgbClr val="000000"/>
                </a:solidFill>
                <a:ea typeface="Calibri" panose="020F0502020204030204" pitchFamily="34" charset="0"/>
                <a:cs typeface="Calibri" panose="020F0502020204030204" pitchFamily="34" charset="0"/>
              </a:rPr>
              <a:t>significant </a:t>
            </a:r>
            <a:r>
              <a:rPr lang="en-US" sz="3200" dirty="0">
                <a:solidFill>
                  <a:srgbClr val="000000"/>
                </a:solidFill>
                <a:ea typeface="Calibri" panose="020F0502020204030204" pitchFamily="34" charset="0"/>
                <a:cs typeface="Calibri" panose="020F0502020204030204" pitchFamily="34" charset="0"/>
              </a:rPr>
              <a:t>effect of training condition on </a:t>
            </a:r>
            <a:endParaRPr lang="tr-TR" sz="3200" dirty="0" smtClean="0">
              <a:solidFill>
                <a:srgbClr val="000000"/>
              </a:solidFill>
              <a:ea typeface="Calibri" panose="020F0502020204030204" pitchFamily="34" charset="0"/>
              <a:cs typeface="Calibri" panose="020F0502020204030204" pitchFamily="34" charset="0"/>
            </a:endParaRPr>
          </a:p>
          <a:p>
            <a:pPr indent="717550" algn="just">
              <a:lnSpc>
                <a:spcPct val="150000"/>
              </a:lnSpc>
            </a:pPr>
            <a:r>
              <a:rPr lang="en-US" sz="3200" dirty="0" smtClean="0">
                <a:solidFill>
                  <a:srgbClr val="000000"/>
                </a:solidFill>
                <a:ea typeface="Calibri" panose="020F0502020204030204" pitchFamily="34" charset="0"/>
                <a:cs typeface="Calibri" panose="020F0502020204030204" pitchFamily="34" charset="0"/>
              </a:rPr>
              <a:t>“</a:t>
            </a:r>
            <a:r>
              <a:rPr lang="en-US" sz="3200" dirty="0">
                <a:solidFill>
                  <a:srgbClr val="000000"/>
                </a:solidFill>
                <a:ea typeface="Calibri" panose="020F0502020204030204" pitchFamily="34" charset="0"/>
                <a:cs typeface="Calibri" panose="020F0502020204030204" pitchFamily="34" charset="0"/>
              </a:rPr>
              <a:t>Coordination” [</a:t>
            </a:r>
            <a:r>
              <a:rPr lang="en-US" sz="3200" dirty="0" smtClean="0">
                <a:solidFill>
                  <a:srgbClr val="000000"/>
                </a:solidFill>
                <a:ea typeface="Calibri" panose="020F0502020204030204" pitchFamily="34" charset="0"/>
                <a:cs typeface="Calibri" panose="020F0502020204030204" pitchFamily="34" charset="0"/>
              </a:rPr>
              <a:t>F(</a:t>
            </a:r>
            <a:r>
              <a:rPr lang="en-US" sz="3200" baseline="-25000" dirty="0" smtClean="0">
                <a:solidFill>
                  <a:srgbClr val="000000"/>
                </a:solidFill>
                <a:ea typeface="Calibri" panose="020F0502020204030204" pitchFamily="34" charset="0"/>
                <a:cs typeface="Calibri" panose="020F0502020204030204" pitchFamily="34" charset="0"/>
              </a:rPr>
              <a:t>1</a:t>
            </a:r>
            <a:r>
              <a:rPr lang="en-US" sz="3200" baseline="-25000" dirty="0">
                <a:solidFill>
                  <a:srgbClr val="000000"/>
                </a:solidFill>
                <a:ea typeface="Calibri" panose="020F0502020204030204" pitchFamily="34" charset="0"/>
                <a:cs typeface="Calibri" panose="020F0502020204030204" pitchFamily="34" charset="0"/>
              </a:rPr>
              <a:t>, 38</a:t>
            </a:r>
            <a:r>
              <a:rPr lang="en-US" sz="3200" dirty="0">
                <a:solidFill>
                  <a:srgbClr val="000000"/>
                </a:solidFill>
                <a:ea typeface="Calibri" panose="020F0502020204030204" pitchFamily="34" charset="0"/>
                <a:cs typeface="Calibri" panose="020F0502020204030204" pitchFamily="34" charset="0"/>
              </a:rPr>
              <a:t>) = 4.247, </a:t>
            </a:r>
            <a:r>
              <a:rPr lang="en-US" sz="3200" i="1" dirty="0">
                <a:solidFill>
                  <a:srgbClr val="000000"/>
                </a:solidFill>
                <a:ea typeface="Calibri" panose="020F0502020204030204" pitchFamily="34" charset="0"/>
                <a:cs typeface="Calibri" panose="020F0502020204030204" pitchFamily="34" charset="0"/>
              </a:rPr>
              <a:t>p </a:t>
            </a:r>
            <a:r>
              <a:rPr lang="en-US" sz="3200" dirty="0">
                <a:solidFill>
                  <a:srgbClr val="000000"/>
                </a:solidFill>
                <a:ea typeface="Calibri" panose="020F0502020204030204" pitchFamily="34" charset="0"/>
                <a:cs typeface="Calibri" panose="020F0502020204030204" pitchFamily="34" charset="0"/>
              </a:rPr>
              <a:t>&lt; .05, </a:t>
            </a:r>
            <a:r>
              <a:rPr lang="en-US" sz="3200" i="1" dirty="0">
                <a:solidFill>
                  <a:srgbClr val="000000"/>
                </a:solidFill>
                <a:ea typeface="Calibri" panose="020F0502020204030204" pitchFamily="34" charset="0"/>
                <a:cs typeface="Calibri" panose="020F0502020204030204" pitchFamily="34" charset="0"/>
              </a:rPr>
              <a:t>η</a:t>
            </a:r>
            <a:r>
              <a:rPr lang="en-US" sz="3200" baseline="30000" dirty="0">
                <a:ea typeface="Calibri" panose="020F0502020204030204" pitchFamily="34" charset="0"/>
                <a:cs typeface="Calibri" panose="020F0502020204030204" pitchFamily="34" charset="0"/>
              </a:rPr>
              <a:t>2</a:t>
            </a:r>
            <a:r>
              <a:rPr lang="en-US" sz="3200" dirty="0">
                <a:solidFill>
                  <a:srgbClr val="000000"/>
                </a:solidFill>
                <a:ea typeface="Calibri" panose="020F0502020204030204" pitchFamily="34" charset="0"/>
                <a:cs typeface="Calibri" panose="020F0502020204030204" pitchFamily="34" charset="0"/>
              </a:rPr>
              <a:t> = .070</a:t>
            </a:r>
            <a:r>
              <a:rPr lang="en-US" sz="3200" dirty="0" smtClean="0">
                <a:solidFill>
                  <a:srgbClr val="000000"/>
                </a:solidFill>
                <a:ea typeface="Calibri" panose="020F0502020204030204" pitchFamily="34" charset="0"/>
                <a:cs typeface="Calibri" panose="020F0502020204030204" pitchFamily="34" charset="0"/>
              </a:rPr>
              <a:t>]</a:t>
            </a:r>
            <a:endParaRPr lang="tr-TR" sz="3200" dirty="0">
              <a:cs typeface="Calibri" panose="020F0502020204030204"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World in hand design template">
  <a:themeElements>
    <a:clrScheme name="World in hand design 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World in hand design template">
      <a:majorFont>
        <a:latin typeface="Arial"/>
        <a:ea typeface=""/>
        <a:cs typeface="Arial"/>
      </a:majorFont>
      <a:minorFont>
        <a:latin typeface="Arial"/>
        <a:ea typeface=""/>
        <a:cs typeface="Arial"/>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World in hand design 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World in hand design 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World in hand design 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World in hand design 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World in hand design 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World in hand design 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World in hand design templat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World in hand design 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World in hand design 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World in hand design 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World in hand design 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World in hand design 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is Teması">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is Teması">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World in hand design template</Template>
  <TotalTime>2860</TotalTime>
  <Words>623</Words>
  <Application>Microsoft Office PowerPoint</Application>
  <PresentationFormat>Ekran Gösterisi (4:3)</PresentationFormat>
  <Paragraphs>69</Paragraphs>
  <Slides>15</Slides>
  <Notes>13</Notes>
  <HiddenSlides>0</HiddenSlides>
  <MMClips>0</MMClips>
  <ScaleCrop>false</ScaleCrop>
  <HeadingPairs>
    <vt:vector size="6" baseType="variant">
      <vt:variant>
        <vt:lpstr>Kullanılan Yazı Tipleri</vt:lpstr>
      </vt:variant>
      <vt:variant>
        <vt:i4>2</vt:i4>
      </vt:variant>
      <vt:variant>
        <vt:lpstr>Tema</vt:lpstr>
      </vt:variant>
      <vt:variant>
        <vt:i4>1</vt:i4>
      </vt:variant>
      <vt:variant>
        <vt:lpstr>Slayt Başlıkları</vt:lpstr>
      </vt:variant>
      <vt:variant>
        <vt:i4>15</vt:i4>
      </vt:variant>
    </vt:vector>
  </HeadingPairs>
  <TitlesOfParts>
    <vt:vector size="18" baseType="lpstr">
      <vt:lpstr>Arial</vt:lpstr>
      <vt:lpstr>Calibri</vt:lpstr>
      <vt:lpstr>World in hand design template</vt:lpstr>
      <vt:lpstr>EFFECTS of MENTAL and PHYSICAL TRAININGS in MOTOR SKILL in SOCCER</vt:lpstr>
      <vt:lpstr>INTRODUCTION</vt:lpstr>
      <vt:lpstr>INTRODUCTION</vt:lpstr>
      <vt:lpstr>INTRODUCTION</vt:lpstr>
      <vt:lpstr>INTRODUCTION</vt:lpstr>
      <vt:lpstr>METHOD </vt:lpstr>
      <vt:lpstr>METHOD</vt:lpstr>
      <vt:lpstr>RESULTS</vt:lpstr>
      <vt:lpstr>RESULTS</vt:lpstr>
      <vt:lpstr>RESULTS</vt:lpstr>
      <vt:lpstr>DISCUSSION</vt:lpstr>
      <vt:lpstr>DISCUSSION</vt:lpstr>
      <vt:lpstr>CONCLUSION</vt:lpstr>
      <vt:lpstr>CONCLUSION</vt:lpstr>
      <vt:lpstr>THANKS FOR YOUR ATTENTION</vt:lpstr>
    </vt:vector>
  </TitlesOfParts>
  <Company>METUCC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YASAR</dc:creator>
  <cp:lastModifiedBy>Windows Kullanıcısı</cp:lastModifiedBy>
  <cp:revision>64</cp:revision>
  <dcterms:created xsi:type="dcterms:W3CDTF">2008-10-03T10:59:37Z</dcterms:created>
  <dcterms:modified xsi:type="dcterms:W3CDTF">2018-04-06T14:53:37Z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TC102862171033</vt:lpwstr>
  </property>
</Properties>
</file>